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handoutMasterIdLst>
    <p:handoutMasterId r:id="rId5"/>
  </p:handoutMasterIdLst>
  <p:sldIdLst>
    <p:sldId id="263" r:id="rId2"/>
    <p:sldId id="264" r:id="rId3"/>
  </p:sldIdLst>
  <p:sldSz cx="9001125" cy="18002250"/>
  <p:notesSz cx="6858000" cy="9144000"/>
  <p:defaultTextStyle>
    <a:defPPr>
      <a:defRPr lang="es-CO"/>
    </a:defPPr>
    <a:lvl1pPr marL="0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931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861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792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723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653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584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515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445" algn="l" defTabSz="99386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1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6600"/>
    <a:srgbClr val="FF9966"/>
    <a:srgbClr val="6699FF"/>
    <a:srgbClr val="FF9933"/>
    <a:srgbClr val="CC99FF"/>
    <a:srgbClr val="BC99C7"/>
    <a:srgbClr val="CFF1F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454" autoAdjust="0"/>
  </p:normalViewPr>
  <p:slideViewPr>
    <p:cSldViewPr>
      <p:cViewPr varScale="1">
        <p:scale>
          <a:sx n="26" d="100"/>
          <a:sy n="26" d="100"/>
        </p:scale>
        <p:origin x="2682" y="114"/>
      </p:cViewPr>
      <p:guideLst>
        <p:guide orient="horz" pos="5671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AD7F-9A67-44C2-87DB-1AC07AB28051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D1EE-52C2-49C1-84E7-6835BE6CBD9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90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80D3F-A675-49A3-A766-20FBC412B983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685800"/>
            <a:ext cx="1714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AFE1-5EF6-43AD-8040-7EDF485FE79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84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931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3861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0792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7723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4653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1584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8515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5445" algn="l" defTabSz="993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FE1-5EF6-43AD-8040-7EDF485FE798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85" y="5592369"/>
            <a:ext cx="7650956" cy="38588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0169" y="10201275"/>
            <a:ext cx="6300788" cy="460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41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24241" y="1891903"/>
            <a:ext cx="1993999" cy="4032170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42243" y="1891903"/>
            <a:ext cx="5831979" cy="4032170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015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7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027" y="11568122"/>
            <a:ext cx="7650956" cy="35754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1027" y="7630131"/>
            <a:ext cx="7650956" cy="39379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285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2243" y="11026378"/>
            <a:ext cx="3912989" cy="31187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5251" y="11026378"/>
            <a:ext cx="3912989" cy="311872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3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9" y="720925"/>
            <a:ext cx="8101013" cy="300037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4029672"/>
            <a:ext cx="3977060" cy="1679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" y="5709047"/>
            <a:ext cx="3977060" cy="10372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447" y="4029672"/>
            <a:ext cx="3978622" cy="1679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447" y="5709047"/>
            <a:ext cx="3978622" cy="10372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28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511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332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60" y="716756"/>
            <a:ext cx="2961308" cy="30503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19193" y="716757"/>
            <a:ext cx="5031879" cy="1536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060" y="3767144"/>
            <a:ext cx="2961308" cy="1231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9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284" y="12601575"/>
            <a:ext cx="5400675" cy="14876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4284" y="1608534"/>
            <a:ext cx="5400675" cy="1080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4284" y="14089262"/>
            <a:ext cx="5400675" cy="2112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82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059" y="720925"/>
            <a:ext cx="8101013" cy="300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9" y="4200534"/>
            <a:ext cx="8101013" cy="1188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059" y="16685428"/>
            <a:ext cx="2100263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4AB6-F350-4190-842F-7D92AF92C43E}" type="datetimeFigureOut">
              <a:rPr lang="es-CO" smtClean="0"/>
              <a:pPr/>
              <a:t>20/06/2017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75385" y="16685428"/>
            <a:ext cx="2850356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50809" y="16685428"/>
            <a:ext cx="2100263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BB46-AB21-4D90-B970-85FBE3C0D5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12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1319252" y="946916"/>
            <a:ext cx="6646343" cy="640586"/>
          </a:xfrm>
          <a:prstGeom prst="roundRect">
            <a:avLst/>
          </a:prstGeom>
          <a:gradFill>
            <a:gsLst>
              <a:gs pos="0">
                <a:schemeClr val="bg1"/>
              </a:gs>
              <a:gs pos="7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60961" tIns="80482" rIns="160961" bIns="80482" rtlCol="0" anchor="ctr">
            <a:sp3d/>
          </a:bodyPr>
          <a:lstStyle/>
          <a:p>
            <a:pPr algn="ctr"/>
            <a:r>
              <a:rPr lang="es-CO" sz="2400" b="1" dirty="0" err="1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s-CO" sz="2400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North </a:t>
            </a:r>
            <a:r>
              <a:rPr lang="es-CO" sz="2400" b="1" dirty="0" err="1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Face</a:t>
            </a:r>
            <a:r>
              <a:rPr lang="es-CO" sz="2400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Chaqueta Importada Unisex Corta Viento</a:t>
            </a:r>
          </a:p>
        </p:txBody>
      </p:sp>
      <p:sp>
        <p:nvSpPr>
          <p:cNvPr id="15" name="Rounded Rectangle 107"/>
          <p:cNvSpPr/>
          <p:nvPr/>
        </p:nvSpPr>
        <p:spPr>
          <a:xfrm>
            <a:off x="164903" y="1823492"/>
            <a:ext cx="8640960" cy="3672408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r>
              <a:rPr lang="es-CO" sz="1300" b="1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TALLAS DISPONIBLES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es-CO" sz="1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Connector 108"/>
          <p:cNvCxnSpPr/>
          <p:nvPr/>
        </p:nvCxnSpPr>
        <p:spPr>
          <a:xfrm>
            <a:off x="419130" y="2171970"/>
            <a:ext cx="80420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324976" y="2292513"/>
            <a:ext cx="8296944" cy="3106977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22999"/>
              </p:ext>
            </p:extLst>
          </p:nvPr>
        </p:nvGraphicFramePr>
        <p:xfrm>
          <a:off x="3710393" y="2500329"/>
          <a:ext cx="3924289" cy="1652244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15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139381156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1660169350"/>
                    </a:ext>
                  </a:extLst>
                </a:gridCol>
              </a:tblGrid>
              <a:tr h="371961">
                <a:tc>
                  <a:txBody>
                    <a:bodyPr/>
                    <a:lstStyle/>
                    <a:p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93861" rtl="0" eaLnBrk="1" latinLnBrk="0" hangingPunct="1"/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93861" rtl="0" eaLnBrk="1" latinLnBrk="0" hangingPunct="1"/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93861" rtl="0" eaLnBrk="1" latinLnBrk="0" hangingPunct="1"/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27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Talla Colombiana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XL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2XL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3XL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27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Frente Pecho (cm)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itchFamily="34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9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B: Largo (cm)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s-CO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51 Rectángulo redondeado"/>
          <p:cNvSpPr/>
          <p:nvPr/>
        </p:nvSpPr>
        <p:spPr>
          <a:xfrm>
            <a:off x="3373872" y="4671913"/>
            <a:ext cx="5223581" cy="663556"/>
          </a:xfrm>
          <a:prstGeom prst="roundRect">
            <a:avLst>
              <a:gd name="adj" fmla="val 972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373873" y="4673532"/>
            <a:ext cx="5234213" cy="430887"/>
          </a:xfrm>
          <a:prstGeom prst="rect">
            <a:avLst/>
          </a:prstGeom>
          <a:noFill/>
          <a:ln cap="rnd">
            <a:noFill/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Las marcas contemplan diseños diferentes, de manera que seleccione inicialmente la marca que desea.</a:t>
            </a:r>
            <a:endParaRPr lang="es-CO" sz="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555396" y="12753961"/>
            <a:ext cx="3438524" cy="576064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800" dirty="0"/>
              <a:t>Tallas y Colores Disponibles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1" y="2404442"/>
            <a:ext cx="2150568" cy="28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2" y="13804692"/>
            <a:ext cx="3407323" cy="36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245" y="13571266"/>
            <a:ext cx="3943350" cy="4057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89" y="5554935"/>
            <a:ext cx="8067600" cy="64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593" y="2484759"/>
            <a:ext cx="3578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2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1063" y="1151682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XS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44559" y="1116729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30553" y="4435311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M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06324" y="4435311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30552" y="8161780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XL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06323" y="8161352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2XL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90029" y="13260843"/>
            <a:ext cx="1069943" cy="293128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Talla 3XL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92" y="13673295"/>
            <a:ext cx="847725" cy="15335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029" y="13696536"/>
            <a:ext cx="1238250" cy="1524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37" y="13673295"/>
            <a:ext cx="861390" cy="1476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233113" y="15311388"/>
            <a:ext cx="1107119" cy="458489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Azul Aguamarina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613905" y="15330452"/>
            <a:ext cx="1157089" cy="420363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Palo de Rosa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396502" y="10278723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Uva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783" y="9005370"/>
            <a:ext cx="852525" cy="1080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123248" y="15385285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Negro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073" y="8746393"/>
            <a:ext cx="847725" cy="153352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697699" y="10264679"/>
            <a:ext cx="1107119" cy="458489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Azul Aguamarina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283" y="10524244"/>
            <a:ext cx="1095375" cy="134302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285192" y="11906956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 err="1"/>
              <a:t>Vinotinto</a:t>
            </a:r>
            <a:endParaRPr lang="es-CO" sz="11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737" y="10711430"/>
            <a:ext cx="952500" cy="122872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719737" y="11906955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Verde Viche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858" y="8884505"/>
            <a:ext cx="885825" cy="125730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7164858" y="10278723"/>
            <a:ext cx="1107119" cy="458489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Naranja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045" y="8540390"/>
            <a:ext cx="1095375" cy="134302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1332210" y="9923102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 err="1"/>
              <a:t>Vinotinto</a:t>
            </a:r>
            <a:endParaRPr lang="es-CO" sz="1100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434" y="4885628"/>
            <a:ext cx="866775" cy="132397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4490044" y="6226201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Blanco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751" y="5071058"/>
            <a:ext cx="933450" cy="120967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5763382" y="6250694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Azul Rey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5728" y="5007001"/>
            <a:ext cx="771525" cy="121920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7047710" y="6226201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Amarillo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438" y="4817503"/>
            <a:ext cx="1095375" cy="134302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1453603" y="6200215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 err="1"/>
              <a:t>Vinotinto</a:t>
            </a:r>
            <a:endParaRPr lang="es-CO" sz="11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827" y="1262122"/>
            <a:ext cx="1095375" cy="1343025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5749992" y="2644834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 err="1"/>
              <a:t>Vinotinto</a:t>
            </a:r>
            <a:endParaRPr lang="es-CO" sz="1100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680" y="1378541"/>
            <a:ext cx="771525" cy="1219200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852295" y="2629057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Amarillo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498" y="1470658"/>
            <a:ext cx="933450" cy="1209675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2158129" y="2650294"/>
            <a:ext cx="1157089" cy="374167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>
            <a:defPPr>
              <a:defRPr lang="es-CO"/>
            </a:defPPr>
            <a:lvl1pPr algn="ctr">
              <a:defRPr sz="1300" b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100" dirty="0"/>
              <a:t>Azul Rey</a:t>
            </a:r>
          </a:p>
        </p:txBody>
      </p:sp>
    </p:spTree>
    <p:extLst>
      <p:ext uri="{BB962C8B-B14F-4D97-AF65-F5344CB8AC3E}">
        <p14:creationId xmlns:p14="http://schemas.microsoft.com/office/powerpoint/2010/main" val="3518097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21201</TotalTime>
  <Words>101</Words>
  <Application>Microsoft Office PowerPoint</Application>
  <PresentationFormat>Personalizado</PresentationFormat>
  <Paragraphs>51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Century Gothic</vt:lpstr>
      <vt:lpstr>Tahoma</vt:lpstr>
      <vt:lpstr>Tema de Office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Edgar Martínez</dc:creator>
  <cp:lastModifiedBy>NANCY ADRIANA MARTINEZ QUIJANO</cp:lastModifiedBy>
  <cp:revision>196</cp:revision>
  <dcterms:created xsi:type="dcterms:W3CDTF">2011-09-06T22:06:44Z</dcterms:created>
  <dcterms:modified xsi:type="dcterms:W3CDTF">2017-06-20T22:19:33Z</dcterms:modified>
</cp:coreProperties>
</file>