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4"/>
  </p:notesMasterIdLst>
  <p:handoutMasterIdLst>
    <p:handoutMasterId r:id="rId5"/>
  </p:handoutMasterIdLst>
  <p:sldIdLst>
    <p:sldId id="263" r:id="rId2"/>
    <p:sldId id="262" r:id="rId3"/>
  </p:sldIdLst>
  <p:sldSz cx="9001125" cy="18002250"/>
  <p:notesSz cx="6858000" cy="9144000"/>
  <p:defaultTextStyle>
    <a:defPPr>
      <a:defRPr lang="es-CO"/>
    </a:defPPr>
    <a:lvl1pPr marL="0" algn="l" defTabSz="99386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6931" algn="l" defTabSz="99386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3861" algn="l" defTabSz="99386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0792" algn="l" defTabSz="99386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87723" algn="l" defTabSz="99386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4653" algn="l" defTabSz="99386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1584" algn="l" defTabSz="99386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78515" algn="l" defTabSz="99386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75445" algn="l" defTabSz="99386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671">
          <p15:clr>
            <a:srgbClr val="A4A3A4"/>
          </p15:clr>
        </p15:guide>
        <p15:guide id="2" pos="283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0000"/>
    <a:srgbClr val="FF6600"/>
    <a:srgbClr val="FF9966"/>
    <a:srgbClr val="6699FF"/>
    <a:srgbClr val="FF9933"/>
    <a:srgbClr val="CC99FF"/>
    <a:srgbClr val="BC99C7"/>
    <a:srgbClr val="CFF1FD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9" autoAdjust="0"/>
    <p:restoredTop sz="94454" autoAdjust="0"/>
  </p:normalViewPr>
  <p:slideViewPr>
    <p:cSldViewPr>
      <p:cViewPr>
        <p:scale>
          <a:sx n="86" d="100"/>
          <a:sy n="86" d="100"/>
        </p:scale>
        <p:origin x="246" y="-5274"/>
      </p:cViewPr>
      <p:guideLst>
        <p:guide orient="horz" pos="5671"/>
        <p:guide pos="283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2520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66AD7F-9A67-44C2-87DB-1AC07AB28051}" type="datetimeFigureOut">
              <a:rPr lang="es-CO" smtClean="0"/>
              <a:pPr/>
              <a:t>23/05/2017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EDD1EE-52C2-49C1-84E7-6835BE6CBD9F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389099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D80D3F-A675-49A3-A766-20FBC412B983}" type="datetimeFigureOut">
              <a:rPr lang="es-CO" smtClean="0"/>
              <a:pPr/>
              <a:t>23/05/2017</a:t>
            </a:fld>
            <a:endParaRPr lang="es-C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71750" y="685800"/>
            <a:ext cx="17145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25AFE1-5EF6-43AD-8040-7EDF485FE798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348464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9386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96931" algn="l" defTabSz="99386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93861" algn="l" defTabSz="99386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490792" algn="l" defTabSz="99386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987723" algn="l" defTabSz="99386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484653" algn="l" defTabSz="99386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981584" algn="l" defTabSz="99386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478515" algn="l" defTabSz="99386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975445" algn="l" defTabSz="99386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25AFE1-5EF6-43AD-8040-7EDF485FE798}" type="slidenum">
              <a:rPr lang="es-CO" smtClean="0">
                <a:solidFill>
                  <a:prstClr val="black"/>
                </a:solidFill>
              </a:rPr>
              <a:pPr/>
              <a:t>1</a:t>
            </a:fld>
            <a:endParaRPr lang="es-CO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25AFE1-5EF6-43AD-8040-7EDF485FE798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70298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75085" y="5592369"/>
            <a:ext cx="7650956" cy="385881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50169" y="10201275"/>
            <a:ext cx="6300788" cy="460057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84AB6-F350-4190-842F-7D92AF92C43E}" type="datetimeFigureOut">
              <a:rPr lang="es-CO" smtClean="0"/>
              <a:pPr/>
              <a:t>23/05/2017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7BB46-AB21-4D90-B970-85FBE3C0D57F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58987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84AB6-F350-4190-842F-7D92AF92C43E}" type="datetimeFigureOut">
              <a:rPr lang="es-CO" smtClean="0"/>
              <a:pPr/>
              <a:t>23/05/2017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7BB46-AB21-4D90-B970-85FBE3C0D57F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48412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424241" y="1891903"/>
            <a:ext cx="1993999" cy="40321706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42243" y="1891903"/>
            <a:ext cx="5831979" cy="40321706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84AB6-F350-4190-842F-7D92AF92C43E}" type="datetimeFigureOut">
              <a:rPr lang="es-CO" smtClean="0"/>
              <a:pPr/>
              <a:t>23/05/2017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7BB46-AB21-4D90-B970-85FBE3C0D57F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40159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84AB6-F350-4190-842F-7D92AF92C43E}" type="datetimeFigureOut">
              <a:rPr lang="es-CO" smtClean="0"/>
              <a:pPr/>
              <a:t>23/05/2017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7BB46-AB21-4D90-B970-85FBE3C0D57F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78787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11027" y="11568122"/>
            <a:ext cx="7650956" cy="357544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11027" y="7630131"/>
            <a:ext cx="7650956" cy="3937991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84AB6-F350-4190-842F-7D92AF92C43E}" type="datetimeFigureOut">
              <a:rPr lang="es-CO" smtClean="0"/>
              <a:pPr/>
              <a:t>23/05/2017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7BB46-AB21-4D90-B970-85FBE3C0D57F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72851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42243" y="11026378"/>
            <a:ext cx="3912989" cy="3118723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05251" y="11026378"/>
            <a:ext cx="3912989" cy="3118723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84AB6-F350-4190-842F-7D92AF92C43E}" type="datetimeFigureOut">
              <a:rPr lang="es-CO" smtClean="0"/>
              <a:pPr/>
              <a:t>23/05/2017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7BB46-AB21-4D90-B970-85FBE3C0D57F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81325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0059" y="720925"/>
            <a:ext cx="8101013" cy="3000375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0056" y="4029672"/>
            <a:ext cx="3977060" cy="16793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0056" y="5709047"/>
            <a:ext cx="3977060" cy="1037213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572447" y="4029672"/>
            <a:ext cx="3978622" cy="16793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572447" y="5709047"/>
            <a:ext cx="3978622" cy="1037213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84AB6-F350-4190-842F-7D92AF92C43E}" type="datetimeFigureOut">
              <a:rPr lang="es-CO" smtClean="0"/>
              <a:pPr/>
              <a:t>23/05/2017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7BB46-AB21-4D90-B970-85FBE3C0D57F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87289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84AB6-F350-4190-842F-7D92AF92C43E}" type="datetimeFigureOut">
              <a:rPr lang="es-CO" smtClean="0"/>
              <a:pPr/>
              <a:t>23/05/2017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7BB46-AB21-4D90-B970-85FBE3C0D57F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05111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84AB6-F350-4190-842F-7D92AF92C43E}" type="datetimeFigureOut">
              <a:rPr lang="es-CO" smtClean="0"/>
              <a:pPr/>
              <a:t>23/05/2017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7BB46-AB21-4D90-B970-85FBE3C0D57F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73322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0060" y="716756"/>
            <a:ext cx="2961308" cy="305038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19193" y="716757"/>
            <a:ext cx="5031879" cy="1536442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0060" y="3767144"/>
            <a:ext cx="2961308" cy="1231404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84AB6-F350-4190-842F-7D92AF92C43E}" type="datetimeFigureOut">
              <a:rPr lang="es-CO" smtClean="0"/>
              <a:pPr/>
              <a:t>23/05/2017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7BB46-AB21-4D90-B970-85FBE3C0D57F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6294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64284" y="12601575"/>
            <a:ext cx="5400675" cy="14876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64284" y="1608534"/>
            <a:ext cx="5400675" cy="108013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64284" y="14089262"/>
            <a:ext cx="5400675" cy="21127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84AB6-F350-4190-842F-7D92AF92C43E}" type="datetimeFigureOut">
              <a:rPr lang="es-CO" smtClean="0"/>
              <a:pPr/>
              <a:t>23/05/2017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7BB46-AB21-4D90-B970-85FBE3C0D57F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12821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0059" y="720925"/>
            <a:ext cx="8101013" cy="3000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0059" y="4200534"/>
            <a:ext cx="8101013" cy="118806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0059" y="16685428"/>
            <a:ext cx="2100263" cy="9584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584AB6-F350-4190-842F-7D92AF92C43E}" type="datetimeFigureOut">
              <a:rPr lang="es-CO" smtClean="0"/>
              <a:pPr/>
              <a:t>23/05/2017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075385" y="16685428"/>
            <a:ext cx="2850356" cy="9584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450809" y="16685428"/>
            <a:ext cx="2100263" cy="9584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67BB46-AB21-4D90-B970-85FBE3C0D57F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31225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8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3.png"/><Relationship Id="rId4" Type="http://schemas.openxmlformats.org/officeDocument/2006/relationships/image" Target="../media/image5.png"/><Relationship Id="rId9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ounded Rectangle 58"/>
          <p:cNvSpPr/>
          <p:nvPr/>
        </p:nvSpPr>
        <p:spPr>
          <a:xfrm>
            <a:off x="800629" y="2492932"/>
            <a:ext cx="7472539" cy="855824"/>
          </a:xfrm>
          <a:prstGeom prst="roundRect">
            <a:avLst/>
          </a:prstGeom>
          <a:gradFill>
            <a:gsLst>
              <a:gs pos="0">
                <a:schemeClr val="accent6"/>
              </a:gs>
              <a:gs pos="76000">
                <a:schemeClr val="accent6">
                  <a:lumMod val="20000"/>
                  <a:lumOff val="80000"/>
                </a:schemeClr>
              </a:gs>
              <a:gs pos="100000">
                <a:schemeClr val="accent6">
                  <a:lumMod val="40000"/>
                  <a:lumOff val="60000"/>
                </a:schemeClr>
              </a:gs>
            </a:gsLst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160961" tIns="80482" rIns="160961" bIns="80482" rtlCol="0" anchor="ctr">
            <a:sp3d/>
          </a:bodyPr>
          <a:lstStyle/>
          <a:p>
            <a:pPr algn="ctr"/>
            <a:r>
              <a:rPr lang="es-CO" sz="2800" b="1" dirty="0">
                <a:solidFill>
                  <a:srgbClr val="1F497D"/>
                </a:solidFill>
                <a:effectLst>
                  <a:outerShdw blurRad="127000" dist="139700" dir="2700000" algn="tl" rotWithShape="0">
                    <a:prstClr val="black">
                      <a:alpha val="40000"/>
                    </a:prstClr>
                  </a:outerShdw>
                </a:effectLst>
                <a:latin typeface="Century Gothic" pitchFamily="34" charset="0"/>
                <a:ea typeface="Tahoma" pitchFamily="34" charset="0"/>
                <a:cs typeface="Tahoma" pitchFamily="34" charset="0"/>
              </a:rPr>
              <a:t>Adidas y Nike Pantalón Deportivo Pitillo Hombre</a:t>
            </a:r>
          </a:p>
        </p:txBody>
      </p:sp>
      <p:sp>
        <p:nvSpPr>
          <p:cNvPr id="15" name="Rounded Rectangle 107"/>
          <p:cNvSpPr/>
          <p:nvPr/>
        </p:nvSpPr>
        <p:spPr>
          <a:xfrm>
            <a:off x="173161" y="3744541"/>
            <a:ext cx="8640960" cy="3672408"/>
          </a:xfrm>
          <a:prstGeom prst="roundRect">
            <a:avLst>
              <a:gd name="adj" fmla="val 4315"/>
            </a:avLst>
          </a:prstGeom>
          <a:gradFill flip="none" rotWithShape="1">
            <a:gsLst>
              <a:gs pos="33000">
                <a:schemeClr val="tx2">
                  <a:lumMod val="60000"/>
                  <a:lumOff val="40000"/>
                </a:schemeClr>
              </a:gs>
              <a:gs pos="66000">
                <a:schemeClr val="tx2">
                  <a:lumMod val="75000"/>
                </a:schemeClr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  <a:ln w="34925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9386" tIns="49693" rIns="99386" bIns="49693" rtlCol="0" anchor="t" anchorCtr="0"/>
          <a:lstStyle/>
          <a:p>
            <a:r>
              <a:rPr lang="es-CO" sz="1300" b="1" dirty="0">
                <a:solidFill>
                  <a:srgbClr val="F7964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TALLAS DISPONIBLES</a:t>
            </a:r>
          </a:p>
          <a:p>
            <a:pPr algn="just"/>
            <a:endParaRPr lang="es-CO" sz="1300" dirty="0">
              <a:solidFill>
                <a:prstClr val="black"/>
              </a:solidFill>
              <a:latin typeface="Cambria" pitchFamily="18" charset="0"/>
            </a:endParaRPr>
          </a:p>
          <a:p>
            <a:pPr algn="just"/>
            <a:r>
              <a:rPr lang="es-CO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		</a:t>
            </a:r>
            <a:endParaRPr lang="es-CO" sz="1800" b="1" dirty="0">
              <a:solidFill>
                <a:srgbClr val="F79646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300" endPos="45500" dir="5400000" sy="-100000" algn="bl" rotWithShape="0"/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16" name="Straight Connector 108"/>
          <p:cNvCxnSpPr/>
          <p:nvPr/>
        </p:nvCxnSpPr>
        <p:spPr>
          <a:xfrm>
            <a:off x="427388" y="4093019"/>
            <a:ext cx="8042017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Rectángulo redondeado"/>
          <p:cNvSpPr/>
          <p:nvPr/>
        </p:nvSpPr>
        <p:spPr>
          <a:xfrm>
            <a:off x="373161" y="4216323"/>
            <a:ext cx="8296944" cy="3106977"/>
          </a:xfrm>
          <a:prstGeom prst="roundRect">
            <a:avLst>
              <a:gd name="adj" fmla="val 3915"/>
            </a:avLst>
          </a:prstGeom>
          <a:solidFill>
            <a:schemeClr val="bg1"/>
          </a:solidFill>
          <a:ln w="38100"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graphicFrame>
        <p:nvGraphicFramePr>
          <p:cNvPr id="18" name="1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345133"/>
              </p:ext>
            </p:extLst>
          </p:nvPr>
        </p:nvGraphicFramePr>
        <p:xfrm>
          <a:off x="4536899" y="4912439"/>
          <a:ext cx="3320319" cy="1783080"/>
        </p:xfrm>
        <a:graphic>
          <a:graphicData uri="http://schemas.openxmlformats.org/drawingml/2006/table">
            <a:tbl>
              <a:tblPr firstRow="1" bandRow="1">
                <a:effectLst>
                  <a:outerShdw blurRad="139700" dist="38100" dir="2700000" algn="tl" rotWithShape="0">
                    <a:prstClr val="black">
                      <a:alpha val="40000"/>
                    </a:prstClr>
                  </a:outerShdw>
                </a:effectLst>
                <a:tableStyleId>{00A15C55-8517-42AA-B614-E9B94910E393}</a:tableStyleId>
              </a:tblPr>
              <a:tblGrid>
                <a:gridCol w="15084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39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3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39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8944">
                <a:tc>
                  <a:txBody>
                    <a:bodyPr/>
                    <a:lstStyle/>
                    <a:p>
                      <a:r>
                        <a:rPr lang="es-CO" sz="900" dirty="0">
                          <a:latin typeface="Century Gothic" pitchFamily="34" charset="0"/>
                        </a:rPr>
                        <a:t>Talla origen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93861" rtl="0" eaLnBrk="1" latinLnBrk="0" hangingPunct="1"/>
                      <a:endParaRPr lang="es-CO" sz="900" b="1" kern="1200" dirty="0">
                        <a:solidFill>
                          <a:schemeClr val="lt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  <a:p>
                      <a:pPr marL="0" algn="ctr" defTabSz="993861" rtl="0" eaLnBrk="1" latinLnBrk="0" hangingPunct="1"/>
                      <a:r>
                        <a:rPr lang="es-CO" sz="900" b="1" kern="1200" dirty="0">
                          <a:solidFill>
                            <a:schemeClr val="lt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XL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93861" rtl="0" eaLnBrk="1" latinLnBrk="0" hangingPunct="1"/>
                      <a:endParaRPr lang="es-CO" sz="900" b="1" kern="1200" dirty="0">
                        <a:solidFill>
                          <a:schemeClr val="lt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  <a:p>
                      <a:pPr marL="0" algn="ctr" defTabSz="993861" rtl="0" eaLnBrk="1" latinLnBrk="0" hangingPunct="1"/>
                      <a:r>
                        <a:rPr lang="es-CO" sz="900" b="1" kern="1200" dirty="0">
                          <a:solidFill>
                            <a:schemeClr val="lt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2XL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93861" rtl="0" eaLnBrk="1" latinLnBrk="0" hangingPunct="1"/>
                      <a:endParaRPr lang="es-CO" sz="900" b="1" kern="1200" dirty="0">
                        <a:solidFill>
                          <a:schemeClr val="lt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  <a:p>
                      <a:pPr marL="0" algn="ctr" defTabSz="993861" rtl="0" eaLnBrk="1" latinLnBrk="0" hangingPunct="1"/>
                      <a:r>
                        <a:rPr lang="es-CO" sz="900" b="1" kern="1200" dirty="0">
                          <a:solidFill>
                            <a:schemeClr val="lt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3XL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4340">
                <a:tc>
                  <a:txBody>
                    <a:bodyPr/>
                    <a:lstStyle/>
                    <a:p>
                      <a:pPr marL="0" algn="l" defTabSz="993861" rtl="0" eaLnBrk="1" latinLnBrk="0" hangingPunct="1"/>
                      <a:r>
                        <a:rPr lang="es-CO" sz="900" b="1" kern="1200" dirty="0">
                          <a:solidFill>
                            <a:schemeClr val="lt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Talla Colombiana</a:t>
                      </a: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93861" rtl="0" eaLnBrk="1" latinLnBrk="0" hangingPunct="1"/>
                      <a:r>
                        <a:rPr lang="es-CO" sz="900" b="1" kern="1200" dirty="0">
                          <a:solidFill>
                            <a:schemeClr val="lt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S-M</a:t>
                      </a: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93861" rtl="0" eaLnBrk="1" latinLnBrk="0" hangingPunct="1"/>
                      <a:r>
                        <a:rPr lang="es-CO" sz="900" b="1" kern="1200" dirty="0">
                          <a:solidFill>
                            <a:schemeClr val="lt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L</a:t>
                      </a: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93861" rtl="0" eaLnBrk="1" latinLnBrk="0" hangingPunct="1"/>
                      <a:r>
                        <a:rPr lang="es-CO" sz="900" b="1" kern="1200" dirty="0">
                          <a:solidFill>
                            <a:schemeClr val="lt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XL</a:t>
                      </a: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4340">
                <a:tc>
                  <a:txBody>
                    <a:bodyPr/>
                    <a:lstStyle/>
                    <a:p>
                      <a:pPr marL="0" algn="l" defTabSz="993861" rtl="0" eaLnBrk="1" latinLnBrk="0" hangingPunct="1"/>
                      <a:r>
                        <a:rPr lang="es-CO" sz="900" b="1" kern="1200" dirty="0">
                          <a:solidFill>
                            <a:schemeClr val="lt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A: Contorno Cintura </a:t>
                      </a:r>
                      <a:r>
                        <a:rPr lang="es-CO" sz="900" b="1" kern="1200" dirty="0" err="1">
                          <a:solidFill>
                            <a:schemeClr val="lt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Resortada</a:t>
                      </a:r>
                      <a:r>
                        <a:rPr lang="es-CO" sz="900" b="1" kern="1200" dirty="0">
                          <a:solidFill>
                            <a:schemeClr val="lt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(cm)</a:t>
                      </a: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900" dirty="0">
                          <a:latin typeface="Century Gothic" pitchFamily="34" charset="0"/>
                        </a:rPr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900" dirty="0">
                          <a:latin typeface="Century Gothic" pitchFamily="34" charset="0"/>
                        </a:rPr>
                        <a:t>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900" dirty="0">
                          <a:latin typeface="Century Gothic" pitchFamily="34" charset="0"/>
                        </a:rPr>
                        <a:t>64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4340">
                <a:tc>
                  <a:txBody>
                    <a:bodyPr/>
                    <a:lstStyle/>
                    <a:p>
                      <a:pPr marL="0" algn="l" defTabSz="993861" rtl="0" eaLnBrk="1" latinLnBrk="0" hangingPunct="1"/>
                      <a:r>
                        <a:rPr lang="es-CO" sz="900" b="1" kern="1200" dirty="0">
                          <a:solidFill>
                            <a:schemeClr val="lt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B: Contorno Tiro (cm)</a:t>
                      </a: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93861" rtl="0" eaLnBrk="1" latinLnBrk="0" hangingPunct="1"/>
                      <a:r>
                        <a:rPr lang="es-CO" sz="900" kern="1200" dirty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93861" rtl="0" eaLnBrk="1" latinLnBrk="0" hangingPunct="1"/>
                      <a:r>
                        <a:rPr lang="es-CO" sz="900" kern="1200" dirty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93861" rtl="0" eaLnBrk="1" latinLnBrk="0" hangingPunct="1"/>
                      <a:r>
                        <a:rPr lang="es-CO" sz="900" kern="1200" dirty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75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4340">
                <a:tc>
                  <a:txBody>
                    <a:bodyPr/>
                    <a:lstStyle/>
                    <a:p>
                      <a:pPr marL="0" algn="l" defTabSz="993861" rtl="0" eaLnBrk="1" latinLnBrk="0" hangingPunct="1"/>
                      <a:r>
                        <a:rPr lang="es-CO" sz="900" b="1" kern="1200" dirty="0">
                          <a:solidFill>
                            <a:schemeClr val="lt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C: Largo Pantalón  (cm)</a:t>
                      </a: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93861" rtl="0" eaLnBrk="1" latinLnBrk="0" hangingPunct="1"/>
                      <a:r>
                        <a:rPr lang="es-CO" sz="900" kern="1200" dirty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93861" rtl="0" eaLnBrk="1" latinLnBrk="0" hangingPunct="1"/>
                      <a:r>
                        <a:rPr lang="es-CO" sz="900" kern="1200" dirty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93861" rtl="0" eaLnBrk="1" latinLnBrk="0" hangingPunct="1"/>
                      <a:r>
                        <a:rPr lang="es-CO" sz="900" kern="1200" dirty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103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4340">
                <a:tc>
                  <a:txBody>
                    <a:bodyPr/>
                    <a:lstStyle/>
                    <a:p>
                      <a:pPr marL="0" algn="l" defTabSz="993861" rtl="0" eaLnBrk="1" latinLnBrk="0" hangingPunct="1"/>
                      <a:r>
                        <a:rPr lang="es-CO" sz="900" b="1" kern="1200" dirty="0">
                          <a:solidFill>
                            <a:schemeClr val="lt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D: Contorno Tobillo (cm)</a:t>
                      </a: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93861" rtl="0" eaLnBrk="1" latinLnBrk="0" hangingPunct="1"/>
                      <a:r>
                        <a:rPr lang="es-CO" sz="900" kern="1200" dirty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93861" rtl="0" eaLnBrk="1" latinLnBrk="0" hangingPunct="1"/>
                      <a:r>
                        <a:rPr lang="es-CO" sz="900" kern="1200" dirty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93861" rtl="0" eaLnBrk="1" latinLnBrk="0" hangingPunct="1"/>
                      <a:r>
                        <a:rPr lang="es-CO" sz="900" kern="1200" dirty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35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9" name="18 Rectángulo redondeado"/>
          <p:cNvSpPr/>
          <p:nvPr/>
        </p:nvSpPr>
        <p:spPr>
          <a:xfrm>
            <a:off x="2303654" y="5102939"/>
            <a:ext cx="1702571" cy="742021"/>
          </a:xfrm>
          <a:prstGeom prst="roundRect">
            <a:avLst>
              <a:gd name="adj" fmla="val 9720"/>
            </a:avLst>
          </a:prstGeom>
          <a:ln w="127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 dirty="0">
              <a:solidFill>
                <a:prstClr val="black"/>
              </a:solidFill>
            </a:endParaRPr>
          </a:p>
        </p:txBody>
      </p:sp>
      <p:sp>
        <p:nvSpPr>
          <p:cNvPr id="41" name="40 CuadroTexto"/>
          <p:cNvSpPr txBox="1"/>
          <p:nvPr/>
        </p:nvSpPr>
        <p:spPr>
          <a:xfrm>
            <a:off x="2355401" y="5178068"/>
            <a:ext cx="1794840" cy="707886"/>
          </a:xfrm>
          <a:prstGeom prst="rect">
            <a:avLst/>
          </a:prstGeom>
          <a:noFill/>
          <a:ln cap="rnd">
            <a:noFill/>
            <a:bevel/>
          </a:ln>
          <a:effectLst/>
        </p:spPr>
        <p:txBody>
          <a:bodyPr wrap="square" rtlCol="0">
            <a:spAutoFit/>
          </a:bodyPr>
          <a:lstStyle/>
          <a:p>
            <a:r>
              <a:rPr lang="es-CO" sz="11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35000" dir="5400000" sy="-100000" algn="bl" rotWithShape="0"/>
                </a:effectLst>
                <a:latin typeface="Century Gothic" pitchFamily="34" charset="0"/>
                <a:ea typeface="Tahoma" pitchFamily="34" charset="0"/>
                <a:cs typeface="Tahoma" pitchFamily="34" charset="0"/>
              </a:rPr>
              <a:t>Obtenga su producto con las medidas correctas:</a:t>
            </a:r>
          </a:p>
          <a:p>
            <a:endParaRPr lang="es-CO" sz="7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300" endPos="45500" dir="5400000" sy="-100000" algn="bl" rotWithShape="0"/>
              </a:effectLst>
              <a:latin typeface="Century Gothic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3" name="CuadroTexto 62"/>
          <p:cNvSpPr txBox="1"/>
          <p:nvPr/>
        </p:nvSpPr>
        <p:spPr>
          <a:xfrm>
            <a:off x="2753482" y="8205562"/>
            <a:ext cx="3168352" cy="576064"/>
          </a:xfrm>
          <a:prstGeom prst="rect">
            <a:avLst/>
          </a:prstGeom>
          <a:gradFill flip="none" rotWithShape="1">
            <a:gsLst>
              <a:gs pos="33000">
                <a:schemeClr val="bg1"/>
              </a:gs>
              <a:gs pos="66000">
                <a:schemeClr val="accent5">
                  <a:lumMod val="20000"/>
                  <a:lumOff val="80000"/>
                </a:schemeClr>
              </a:gs>
              <a:gs pos="100000">
                <a:schemeClr val="accent6">
                  <a:lumMod val="20000"/>
                  <a:lumOff val="80000"/>
                </a:schemeClr>
              </a:gs>
            </a:gsLst>
            <a:lin ang="5400000" scaled="0"/>
            <a:tileRect/>
          </a:gradFill>
          <a:ln w="34925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9386" tIns="49693" rIns="99386" bIns="49693" rtlCol="0" anchor="t" anchorCtr="0"/>
          <a:lstStyle>
            <a:defPPr>
              <a:defRPr lang="es-CO"/>
            </a:defPPr>
            <a:lvl1pPr algn="ctr">
              <a:defRPr sz="1300" b="1">
                <a:solidFill>
                  <a:srgbClr val="1F497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entury Gothic" pitchFamily="34" charset="0"/>
                <a:ea typeface="Tahoma" pitchFamily="34" charset="0"/>
                <a:cs typeface="Tahoma" pitchFamily="34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s-CO" dirty="0"/>
              <a:t>Talla XL (Asiática) </a:t>
            </a:r>
          </a:p>
          <a:p>
            <a:r>
              <a:rPr lang="es-CO" dirty="0"/>
              <a:t>corresponde a talla S-M (Colombia)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0122" y="4271300"/>
            <a:ext cx="1737911" cy="2952000"/>
          </a:xfrm>
          <a:prstGeom prst="rect">
            <a:avLst/>
          </a:prstGeom>
        </p:spPr>
      </p:pic>
      <p:pic>
        <p:nvPicPr>
          <p:cNvPr id="51" name="Imagen 5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2874" y="10251334"/>
            <a:ext cx="1200000" cy="3600000"/>
          </a:xfrm>
          <a:prstGeom prst="rect">
            <a:avLst/>
          </a:prstGeom>
        </p:spPr>
      </p:pic>
      <p:sp>
        <p:nvSpPr>
          <p:cNvPr id="56" name="CuadroTexto 55"/>
          <p:cNvSpPr txBox="1"/>
          <p:nvPr/>
        </p:nvSpPr>
        <p:spPr>
          <a:xfrm>
            <a:off x="366627" y="13868691"/>
            <a:ext cx="1224136" cy="287832"/>
          </a:xfrm>
          <a:prstGeom prst="rect">
            <a:avLst/>
          </a:prstGeom>
          <a:gradFill flip="none" rotWithShape="1">
            <a:gsLst>
              <a:gs pos="33000">
                <a:schemeClr val="bg1"/>
              </a:gs>
              <a:gs pos="66000">
                <a:schemeClr val="accent5">
                  <a:lumMod val="20000"/>
                  <a:lumOff val="80000"/>
                </a:schemeClr>
              </a:gs>
              <a:gs pos="100000">
                <a:schemeClr val="accent6">
                  <a:lumMod val="20000"/>
                  <a:lumOff val="80000"/>
                </a:schemeClr>
              </a:gs>
            </a:gsLst>
            <a:lin ang="5400000" scaled="0"/>
            <a:tileRect/>
          </a:gradFill>
          <a:ln w="34925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9386" tIns="49693" rIns="99386" bIns="49693" rtlCol="0" anchor="t" anchorCtr="0"/>
          <a:lstStyle>
            <a:defPPr>
              <a:defRPr lang="es-CO"/>
            </a:defPPr>
            <a:lvl1pPr algn="ctr">
              <a:defRPr sz="1300" b="1">
                <a:solidFill>
                  <a:srgbClr val="1F497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entury Gothic" pitchFamily="34" charset="0"/>
                <a:ea typeface="Tahoma" pitchFamily="34" charset="0"/>
                <a:cs typeface="Tahoma" pitchFamily="34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s-CO" sz="900" dirty="0"/>
              <a:t>Negro/Rojo/Gris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30020" y="10241499"/>
            <a:ext cx="1284647" cy="3600000"/>
          </a:xfrm>
          <a:prstGeom prst="rect">
            <a:avLst/>
          </a:prstGeom>
        </p:spPr>
      </p:pic>
      <p:sp>
        <p:nvSpPr>
          <p:cNvPr id="57" name="CuadroTexto 56"/>
          <p:cNvSpPr txBox="1"/>
          <p:nvPr/>
        </p:nvSpPr>
        <p:spPr>
          <a:xfrm>
            <a:off x="2620394" y="13868691"/>
            <a:ext cx="1224136" cy="287832"/>
          </a:xfrm>
          <a:prstGeom prst="rect">
            <a:avLst/>
          </a:prstGeom>
          <a:gradFill flip="none" rotWithShape="1">
            <a:gsLst>
              <a:gs pos="33000">
                <a:schemeClr val="bg1"/>
              </a:gs>
              <a:gs pos="66000">
                <a:schemeClr val="accent5">
                  <a:lumMod val="20000"/>
                  <a:lumOff val="80000"/>
                </a:schemeClr>
              </a:gs>
              <a:gs pos="100000">
                <a:schemeClr val="accent6">
                  <a:lumMod val="20000"/>
                  <a:lumOff val="80000"/>
                </a:schemeClr>
              </a:gs>
            </a:gsLst>
            <a:lin ang="5400000" scaled="0"/>
            <a:tileRect/>
          </a:gradFill>
          <a:ln w="34925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9386" tIns="49693" rIns="99386" bIns="49693" rtlCol="0" anchor="t" anchorCtr="0"/>
          <a:lstStyle>
            <a:defPPr>
              <a:defRPr lang="es-CO"/>
            </a:defPPr>
            <a:lvl1pPr algn="ctr">
              <a:defRPr sz="1300" b="1">
                <a:solidFill>
                  <a:srgbClr val="1F497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entury Gothic" pitchFamily="34" charset="0"/>
                <a:ea typeface="Tahoma" pitchFamily="34" charset="0"/>
                <a:cs typeface="Tahoma" pitchFamily="34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s-CO" sz="900" dirty="0"/>
              <a:t>Negro/Azul/Gris</a:t>
            </a: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56195" y="10268691"/>
            <a:ext cx="1346281" cy="3600000"/>
          </a:xfrm>
          <a:prstGeom prst="rect">
            <a:avLst/>
          </a:prstGeom>
        </p:spPr>
      </p:pic>
      <p:sp>
        <p:nvSpPr>
          <p:cNvPr id="58" name="CuadroTexto 57"/>
          <p:cNvSpPr txBox="1"/>
          <p:nvPr/>
        </p:nvSpPr>
        <p:spPr>
          <a:xfrm>
            <a:off x="4705345" y="13871615"/>
            <a:ext cx="1434834" cy="287832"/>
          </a:xfrm>
          <a:prstGeom prst="rect">
            <a:avLst/>
          </a:prstGeom>
          <a:gradFill flip="none" rotWithShape="1">
            <a:gsLst>
              <a:gs pos="33000">
                <a:schemeClr val="bg1"/>
              </a:gs>
              <a:gs pos="66000">
                <a:schemeClr val="accent5">
                  <a:lumMod val="20000"/>
                  <a:lumOff val="80000"/>
                </a:schemeClr>
              </a:gs>
              <a:gs pos="100000">
                <a:schemeClr val="accent6">
                  <a:lumMod val="20000"/>
                  <a:lumOff val="80000"/>
                </a:schemeClr>
              </a:gs>
            </a:gsLst>
            <a:lin ang="5400000" scaled="0"/>
            <a:tileRect/>
          </a:gradFill>
          <a:ln w="34925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9386" tIns="49693" rIns="99386" bIns="49693" rtlCol="0" anchor="t" anchorCtr="0"/>
          <a:lstStyle>
            <a:defPPr>
              <a:defRPr lang="es-CO"/>
            </a:defPPr>
            <a:lvl1pPr algn="ctr">
              <a:defRPr sz="1300" b="1">
                <a:solidFill>
                  <a:srgbClr val="1F497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entury Gothic" pitchFamily="34" charset="0"/>
                <a:ea typeface="Tahoma" pitchFamily="34" charset="0"/>
                <a:cs typeface="Tahoma" pitchFamily="34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s-CO" sz="900" dirty="0"/>
              <a:t>Negro/Verde/ Blanco</a:t>
            </a:r>
          </a:p>
        </p:txBody>
      </p:sp>
      <p:pic>
        <p:nvPicPr>
          <p:cNvPr id="23" name="Imagen 2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872058" y="10247268"/>
            <a:ext cx="1591736" cy="3600000"/>
          </a:xfrm>
          <a:prstGeom prst="rect">
            <a:avLst/>
          </a:prstGeom>
        </p:spPr>
      </p:pic>
      <p:sp>
        <p:nvSpPr>
          <p:cNvPr id="60" name="CuadroTexto 59"/>
          <p:cNvSpPr txBox="1"/>
          <p:nvPr/>
        </p:nvSpPr>
        <p:spPr>
          <a:xfrm>
            <a:off x="6863291" y="13870518"/>
            <a:ext cx="1224136" cy="287832"/>
          </a:xfrm>
          <a:prstGeom prst="rect">
            <a:avLst/>
          </a:prstGeom>
          <a:gradFill flip="none" rotWithShape="1">
            <a:gsLst>
              <a:gs pos="33000">
                <a:schemeClr val="bg1"/>
              </a:gs>
              <a:gs pos="66000">
                <a:schemeClr val="accent5">
                  <a:lumMod val="20000"/>
                  <a:lumOff val="80000"/>
                </a:schemeClr>
              </a:gs>
              <a:gs pos="100000">
                <a:schemeClr val="accent6">
                  <a:lumMod val="20000"/>
                  <a:lumOff val="80000"/>
                </a:schemeClr>
              </a:gs>
            </a:gsLst>
            <a:lin ang="5400000" scaled="0"/>
            <a:tileRect/>
          </a:gradFill>
          <a:ln w="34925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9386" tIns="49693" rIns="99386" bIns="49693" rtlCol="0" anchor="t" anchorCtr="0"/>
          <a:lstStyle>
            <a:defPPr>
              <a:defRPr lang="es-CO"/>
            </a:defPPr>
            <a:lvl1pPr algn="ctr">
              <a:defRPr sz="1300" b="1">
                <a:solidFill>
                  <a:srgbClr val="1F497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entury Gothic" pitchFamily="34" charset="0"/>
                <a:ea typeface="Tahoma" pitchFamily="34" charset="0"/>
                <a:cs typeface="Tahoma" pitchFamily="34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s-CO" sz="900" dirty="0"/>
              <a:t>Negro/Verde</a:t>
            </a:r>
          </a:p>
        </p:txBody>
      </p:sp>
      <p:pic>
        <p:nvPicPr>
          <p:cNvPr id="29" name="Imagen 2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14271" y="8065021"/>
            <a:ext cx="1447800" cy="1885950"/>
          </a:xfrm>
          <a:prstGeom prst="rect">
            <a:avLst/>
          </a:prstGeom>
        </p:spPr>
      </p:pic>
      <p:pic>
        <p:nvPicPr>
          <p:cNvPr id="78" name="Imagen 77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02877" y="224880"/>
            <a:ext cx="7858125" cy="2295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30227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CuadroTexto 45"/>
          <p:cNvSpPr txBox="1"/>
          <p:nvPr/>
        </p:nvSpPr>
        <p:spPr>
          <a:xfrm>
            <a:off x="2965605" y="1257495"/>
            <a:ext cx="3168352" cy="576064"/>
          </a:xfrm>
          <a:prstGeom prst="rect">
            <a:avLst/>
          </a:prstGeom>
          <a:gradFill flip="none" rotWithShape="1">
            <a:gsLst>
              <a:gs pos="33000">
                <a:schemeClr val="bg1"/>
              </a:gs>
              <a:gs pos="66000">
                <a:schemeClr val="accent5">
                  <a:lumMod val="20000"/>
                  <a:lumOff val="80000"/>
                </a:schemeClr>
              </a:gs>
              <a:gs pos="100000">
                <a:schemeClr val="accent6">
                  <a:lumMod val="20000"/>
                  <a:lumOff val="80000"/>
                </a:schemeClr>
              </a:gs>
            </a:gsLst>
            <a:lin ang="5400000" scaled="0"/>
            <a:tileRect/>
          </a:gradFill>
          <a:ln w="34925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9386" tIns="49693" rIns="99386" bIns="49693" rtlCol="0" anchor="t" anchorCtr="0"/>
          <a:lstStyle>
            <a:defPPr>
              <a:defRPr lang="es-CO"/>
            </a:defPPr>
            <a:lvl1pPr algn="ctr">
              <a:defRPr sz="1300" b="1">
                <a:solidFill>
                  <a:srgbClr val="1F497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entury Gothic" pitchFamily="34" charset="0"/>
                <a:ea typeface="Tahoma" pitchFamily="34" charset="0"/>
                <a:cs typeface="Tahoma" pitchFamily="34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s-CO" dirty="0"/>
              <a:t>Talla XXL (Asiática) </a:t>
            </a:r>
          </a:p>
          <a:p>
            <a:r>
              <a:rPr lang="es-CO" dirty="0"/>
              <a:t>corresponde a talla L (Colombia)</a:t>
            </a:r>
          </a:p>
        </p:txBody>
      </p:sp>
      <p:sp>
        <p:nvSpPr>
          <p:cNvPr id="47" name="CuadroTexto 46"/>
          <p:cNvSpPr txBox="1"/>
          <p:nvPr/>
        </p:nvSpPr>
        <p:spPr>
          <a:xfrm>
            <a:off x="2920360" y="7971660"/>
            <a:ext cx="3168352" cy="576064"/>
          </a:xfrm>
          <a:prstGeom prst="rect">
            <a:avLst/>
          </a:prstGeom>
          <a:gradFill flip="none" rotWithShape="1">
            <a:gsLst>
              <a:gs pos="33000">
                <a:schemeClr val="bg1"/>
              </a:gs>
              <a:gs pos="66000">
                <a:schemeClr val="accent5">
                  <a:lumMod val="20000"/>
                  <a:lumOff val="80000"/>
                </a:schemeClr>
              </a:gs>
              <a:gs pos="100000">
                <a:schemeClr val="accent6">
                  <a:lumMod val="20000"/>
                  <a:lumOff val="80000"/>
                </a:schemeClr>
              </a:gs>
            </a:gsLst>
            <a:lin ang="5400000" scaled="0"/>
            <a:tileRect/>
          </a:gradFill>
          <a:ln w="34925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9386" tIns="49693" rIns="99386" bIns="49693" rtlCol="0" anchor="t" anchorCtr="0"/>
          <a:lstStyle>
            <a:defPPr>
              <a:defRPr lang="es-CO"/>
            </a:defPPr>
            <a:lvl1pPr algn="ctr">
              <a:defRPr sz="1300" b="1">
                <a:solidFill>
                  <a:srgbClr val="1F497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entury Gothic" pitchFamily="34" charset="0"/>
                <a:ea typeface="Tahoma" pitchFamily="34" charset="0"/>
                <a:cs typeface="Tahoma" pitchFamily="34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s-CO" dirty="0"/>
              <a:t>Talla 3XL (Asiática) </a:t>
            </a:r>
          </a:p>
          <a:p>
            <a:r>
              <a:rPr lang="es-CO" dirty="0"/>
              <a:t>corresponde a talla XL (Colombia)</a:t>
            </a:r>
          </a:p>
        </p:txBody>
      </p:sp>
      <p:pic>
        <p:nvPicPr>
          <p:cNvPr id="54" name="Imagen 5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7752" y="2360584"/>
            <a:ext cx="1320000" cy="3600000"/>
          </a:xfrm>
          <a:prstGeom prst="rect">
            <a:avLst/>
          </a:prstGeom>
        </p:spPr>
      </p:pic>
      <p:sp>
        <p:nvSpPr>
          <p:cNvPr id="55" name="CuadroTexto 54"/>
          <p:cNvSpPr txBox="1"/>
          <p:nvPr/>
        </p:nvSpPr>
        <p:spPr>
          <a:xfrm>
            <a:off x="1460358" y="6141442"/>
            <a:ext cx="1349264" cy="287832"/>
          </a:xfrm>
          <a:prstGeom prst="rect">
            <a:avLst/>
          </a:prstGeom>
          <a:gradFill flip="none" rotWithShape="1">
            <a:gsLst>
              <a:gs pos="33000">
                <a:schemeClr val="bg1"/>
              </a:gs>
              <a:gs pos="66000">
                <a:schemeClr val="accent5">
                  <a:lumMod val="20000"/>
                  <a:lumOff val="80000"/>
                </a:schemeClr>
              </a:gs>
              <a:gs pos="100000">
                <a:schemeClr val="accent6">
                  <a:lumMod val="20000"/>
                  <a:lumOff val="80000"/>
                </a:schemeClr>
              </a:gs>
            </a:gsLst>
            <a:lin ang="5400000" scaled="0"/>
            <a:tileRect/>
          </a:gradFill>
          <a:ln w="34925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9386" tIns="49693" rIns="99386" bIns="49693" rtlCol="0" anchor="t" anchorCtr="0"/>
          <a:lstStyle>
            <a:defPPr>
              <a:defRPr lang="es-CO"/>
            </a:defPPr>
            <a:lvl1pPr algn="ctr">
              <a:defRPr sz="1300" b="1">
                <a:solidFill>
                  <a:srgbClr val="1F497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entury Gothic" pitchFamily="34" charset="0"/>
                <a:ea typeface="Tahoma" pitchFamily="34" charset="0"/>
                <a:cs typeface="Tahoma" pitchFamily="34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s-CO" sz="900" dirty="0"/>
              <a:t>Negro/Rojo/Blanco</a:t>
            </a:r>
          </a:p>
        </p:txBody>
      </p:sp>
      <p:pic>
        <p:nvPicPr>
          <p:cNvPr id="56" name="Imagen 5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20442" y="2448397"/>
            <a:ext cx="1591736" cy="3600000"/>
          </a:xfrm>
          <a:prstGeom prst="rect">
            <a:avLst/>
          </a:prstGeom>
        </p:spPr>
      </p:pic>
      <p:sp>
        <p:nvSpPr>
          <p:cNvPr id="57" name="CuadroTexto 56"/>
          <p:cNvSpPr txBox="1"/>
          <p:nvPr/>
        </p:nvSpPr>
        <p:spPr>
          <a:xfrm>
            <a:off x="3411675" y="6139095"/>
            <a:ext cx="1224136" cy="287832"/>
          </a:xfrm>
          <a:prstGeom prst="rect">
            <a:avLst/>
          </a:prstGeom>
          <a:gradFill flip="none" rotWithShape="1">
            <a:gsLst>
              <a:gs pos="33000">
                <a:schemeClr val="bg1"/>
              </a:gs>
              <a:gs pos="66000">
                <a:schemeClr val="accent5">
                  <a:lumMod val="20000"/>
                  <a:lumOff val="80000"/>
                </a:schemeClr>
              </a:gs>
              <a:gs pos="100000">
                <a:schemeClr val="accent6">
                  <a:lumMod val="20000"/>
                  <a:lumOff val="80000"/>
                </a:schemeClr>
              </a:gs>
            </a:gsLst>
            <a:lin ang="5400000" scaled="0"/>
            <a:tileRect/>
          </a:gradFill>
          <a:ln w="34925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9386" tIns="49693" rIns="99386" bIns="49693" rtlCol="0" anchor="t" anchorCtr="0"/>
          <a:lstStyle>
            <a:defPPr>
              <a:defRPr lang="es-CO"/>
            </a:defPPr>
            <a:lvl1pPr algn="ctr">
              <a:defRPr sz="1300" b="1">
                <a:solidFill>
                  <a:srgbClr val="1F497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entury Gothic" pitchFamily="34" charset="0"/>
                <a:ea typeface="Tahoma" pitchFamily="34" charset="0"/>
                <a:cs typeface="Tahoma" pitchFamily="34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s-CO" sz="900" dirty="0"/>
              <a:t>Negro/Verde</a:t>
            </a:r>
          </a:p>
        </p:txBody>
      </p:sp>
      <p:pic>
        <p:nvPicPr>
          <p:cNvPr id="58" name="Imagen 5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32295" y="2517603"/>
            <a:ext cx="1284647" cy="3600000"/>
          </a:xfrm>
          <a:prstGeom prst="rect">
            <a:avLst/>
          </a:prstGeom>
        </p:spPr>
      </p:pic>
      <p:sp>
        <p:nvSpPr>
          <p:cNvPr id="59" name="CuadroTexto 58"/>
          <p:cNvSpPr txBox="1"/>
          <p:nvPr/>
        </p:nvSpPr>
        <p:spPr>
          <a:xfrm>
            <a:off x="5422669" y="6168258"/>
            <a:ext cx="1224136" cy="287832"/>
          </a:xfrm>
          <a:prstGeom prst="rect">
            <a:avLst/>
          </a:prstGeom>
          <a:gradFill flip="none" rotWithShape="1">
            <a:gsLst>
              <a:gs pos="33000">
                <a:schemeClr val="bg1"/>
              </a:gs>
              <a:gs pos="66000">
                <a:schemeClr val="accent5">
                  <a:lumMod val="20000"/>
                  <a:lumOff val="80000"/>
                </a:schemeClr>
              </a:gs>
              <a:gs pos="100000">
                <a:schemeClr val="accent6">
                  <a:lumMod val="20000"/>
                  <a:lumOff val="80000"/>
                </a:schemeClr>
              </a:gs>
            </a:gsLst>
            <a:lin ang="5400000" scaled="0"/>
            <a:tileRect/>
          </a:gradFill>
          <a:ln w="34925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9386" tIns="49693" rIns="99386" bIns="49693" rtlCol="0" anchor="t" anchorCtr="0"/>
          <a:lstStyle>
            <a:defPPr>
              <a:defRPr lang="es-CO"/>
            </a:defPPr>
            <a:lvl1pPr algn="ctr">
              <a:defRPr sz="1300" b="1">
                <a:solidFill>
                  <a:srgbClr val="1F497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entury Gothic" pitchFamily="34" charset="0"/>
                <a:ea typeface="Tahoma" pitchFamily="34" charset="0"/>
                <a:cs typeface="Tahoma" pitchFamily="34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s-CO" sz="900" dirty="0"/>
              <a:t>Negro/Azul/Gris</a:t>
            </a:r>
          </a:p>
        </p:txBody>
      </p:sp>
      <p:pic>
        <p:nvPicPr>
          <p:cNvPr id="60" name="Imagen 5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245294" y="8997578"/>
            <a:ext cx="1216901" cy="3600000"/>
          </a:xfrm>
          <a:prstGeom prst="rect">
            <a:avLst/>
          </a:prstGeom>
        </p:spPr>
      </p:pic>
      <p:sp>
        <p:nvSpPr>
          <p:cNvPr id="61" name="CuadroTexto 60"/>
          <p:cNvSpPr txBox="1"/>
          <p:nvPr/>
        </p:nvSpPr>
        <p:spPr>
          <a:xfrm>
            <a:off x="1867452" y="12799729"/>
            <a:ext cx="1349264" cy="287832"/>
          </a:xfrm>
          <a:prstGeom prst="rect">
            <a:avLst/>
          </a:prstGeom>
          <a:gradFill flip="none" rotWithShape="1">
            <a:gsLst>
              <a:gs pos="33000">
                <a:schemeClr val="bg1"/>
              </a:gs>
              <a:gs pos="66000">
                <a:schemeClr val="accent5">
                  <a:lumMod val="20000"/>
                  <a:lumOff val="80000"/>
                </a:schemeClr>
              </a:gs>
              <a:gs pos="100000">
                <a:schemeClr val="accent6">
                  <a:lumMod val="20000"/>
                  <a:lumOff val="80000"/>
                </a:schemeClr>
              </a:gs>
            </a:gsLst>
            <a:lin ang="5400000" scaled="0"/>
            <a:tileRect/>
          </a:gradFill>
          <a:ln w="34925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9386" tIns="49693" rIns="99386" bIns="49693" rtlCol="0" anchor="t" anchorCtr="0"/>
          <a:lstStyle>
            <a:defPPr>
              <a:defRPr lang="es-CO"/>
            </a:defPPr>
            <a:lvl1pPr algn="ctr">
              <a:defRPr sz="1300" b="1">
                <a:solidFill>
                  <a:srgbClr val="1F497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entury Gothic" pitchFamily="34" charset="0"/>
                <a:ea typeface="Tahoma" pitchFamily="34" charset="0"/>
                <a:cs typeface="Tahoma" pitchFamily="34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s-CO" sz="900" dirty="0"/>
              <a:t>Negro/ Azul /Blanco</a:t>
            </a:r>
          </a:p>
        </p:txBody>
      </p:sp>
      <p:pic>
        <p:nvPicPr>
          <p:cNvPr id="62" name="Imagen 6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99932" y="8997578"/>
            <a:ext cx="1320000" cy="3600000"/>
          </a:xfrm>
          <a:prstGeom prst="rect">
            <a:avLst/>
          </a:prstGeom>
        </p:spPr>
      </p:pic>
      <p:sp>
        <p:nvSpPr>
          <p:cNvPr id="63" name="CuadroTexto 62"/>
          <p:cNvSpPr txBox="1"/>
          <p:nvPr/>
        </p:nvSpPr>
        <p:spPr>
          <a:xfrm>
            <a:off x="3616893" y="12817749"/>
            <a:ext cx="1349264" cy="287832"/>
          </a:xfrm>
          <a:prstGeom prst="rect">
            <a:avLst/>
          </a:prstGeom>
          <a:gradFill flip="none" rotWithShape="1">
            <a:gsLst>
              <a:gs pos="33000">
                <a:schemeClr val="bg1"/>
              </a:gs>
              <a:gs pos="66000">
                <a:schemeClr val="accent5">
                  <a:lumMod val="20000"/>
                  <a:lumOff val="80000"/>
                </a:schemeClr>
              </a:gs>
              <a:gs pos="100000">
                <a:schemeClr val="accent6">
                  <a:lumMod val="20000"/>
                  <a:lumOff val="80000"/>
                </a:schemeClr>
              </a:gs>
            </a:gsLst>
            <a:lin ang="5400000" scaled="0"/>
            <a:tileRect/>
          </a:gradFill>
          <a:ln w="34925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9386" tIns="49693" rIns="99386" bIns="49693" rtlCol="0" anchor="t" anchorCtr="0"/>
          <a:lstStyle>
            <a:defPPr>
              <a:defRPr lang="es-CO"/>
            </a:defPPr>
            <a:lvl1pPr algn="ctr">
              <a:defRPr sz="1300" b="1">
                <a:solidFill>
                  <a:srgbClr val="1F497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entury Gothic" pitchFamily="34" charset="0"/>
                <a:ea typeface="Tahoma" pitchFamily="34" charset="0"/>
                <a:cs typeface="Tahoma" pitchFamily="34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s-CO" sz="900" dirty="0"/>
              <a:t>Negro/Rojo/Blanco</a:t>
            </a:r>
          </a:p>
        </p:txBody>
      </p:sp>
      <p:pic>
        <p:nvPicPr>
          <p:cNvPr id="64" name="Imagen 6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673541" y="9026741"/>
            <a:ext cx="1226939" cy="3600000"/>
          </a:xfrm>
          <a:prstGeom prst="rect">
            <a:avLst/>
          </a:prstGeom>
        </p:spPr>
      </p:pic>
      <p:sp>
        <p:nvSpPr>
          <p:cNvPr id="65" name="CuadroTexto 64"/>
          <p:cNvSpPr txBox="1"/>
          <p:nvPr/>
        </p:nvSpPr>
        <p:spPr>
          <a:xfrm>
            <a:off x="5551216" y="12817749"/>
            <a:ext cx="1349264" cy="287832"/>
          </a:xfrm>
          <a:prstGeom prst="rect">
            <a:avLst/>
          </a:prstGeom>
          <a:gradFill flip="none" rotWithShape="1">
            <a:gsLst>
              <a:gs pos="33000">
                <a:schemeClr val="bg1"/>
              </a:gs>
              <a:gs pos="66000">
                <a:schemeClr val="accent5">
                  <a:lumMod val="20000"/>
                  <a:lumOff val="80000"/>
                </a:schemeClr>
              </a:gs>
              <a:gs pos="100000">
                <a:schemeClr val="accent6">
                  <a:lumMod val="20000"/>
                  <a:lumOff val="80000"/>
                </a:schemeClr>
              </a:gs>
            </a:gsLst>
            <a:lin ang="5400000" scaled="0"/>
            <a:tileRect/>
          </a:gradFill>
          <a:ln w="34925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9386" tIns="49693" rIns="99386" bIns="49693" rtlCol="0" anchor="t" anchorCtr="0"/>
          <a:lstStyle>
            <a:defPPr>
              <a:defRPr lang="es-CO"/>
            </a:defPPr>
            <a:lvl1pPr algn="ctr">
              <a:defRPr sz="1300" b="1">
                <a:solidFill>
                  <a:srgbClr val="1F497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entury Gothic" pitchFamily="34" charset="0"/>
                <a:ea typeface="Tahoma" pitchFamily="34" charset="0"/>
                <a:cs typeface="Tahoma" pitchFamily="34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s-CO" sz="900" dirty="0"/>
              <a:t>Negro/Verde/Gris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776969" y="13947637"/>
            <a:ext cx="1962150" cy="1476375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435934" y="14042887"/>
            <a:ext cx="2476500" cy="1381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217362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21016</TotalTime>
  <Words>152</Words>
  <Application>Microsoft Office PowerPoint</Application>
  <PresentationFormat>Personalizado</PresentationFormat>
  <Paragraphs>50</Paragraphs>
  <Slides>2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Calibri</vt:lpstr>
      <vt:lpstr>Cambria</vt:lpstr>
      <vt:lpstr>Century Gothic</vt:lpstr>
      <vt:lpstr>Tahoma</vt:lpstr>
      <vt:lpstr>Tema de Office</vt:lpstr>
      <vt:lpstr>Presentación de PowerPoint</vt:lpstr>
      <vt:lpstr>Presentación de PowerPoint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Edgar Martínez</dc:creator>
  <cp:lastModifiedBy>NANCY ADRIANA MARTINEZ QUIJANO</cp:lastModifiedBy>
  <cp:revision>192</cp:revision>
  <dcterms:created xsi:type="dcterms:W3CDTF">2011-09-06T22:06:44Z</dcterms:created>
  <dcterms:modified xsi:type="dcterms:W3CDTF">2017-05-24T03:04:29Z</dcterms:modified>
</cp:coreProperties>
</file>