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4" r:id="rId3"/>
  </p:sldIdLst>
  <p:sldSz cx="9134475" cy="12179300" type="ledger"/>
  <p:notesSz cx="6858000" cy="9144000"/>
  <p:defaultTextStyle>
    <a:defPPr>
      <a:defRPr lang="es-CO"/>
    </a:defPPr>
    <a:lvl1pPr marL="0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18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36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754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672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590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508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426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344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106" y="66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36646-66BE-427C-B40A-9B52A324CECF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B693-2DA6-4DC9-AFD0-322611D099C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79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086" y="3783481"/>
            <a:ext cx="7764304" cy="26106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0171" y="6901602"/>
            <a:ext cx="6394133" cy="31124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2494" y="487740"/>
            <a:ext cx="2055257" cy="10391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724" y="487740"/>
            <a:ext cx="6013529" cy="10391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561" y="7826330"/>
            <a:ext cx="7764304" cy="241894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561" y="5162110"/>
            <a:ext cx="7764304" cy="2664221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3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6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6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5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4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3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725" y="2841839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358" y="2841839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6" y="2726247"/>
            <a:ext cx="4035979" cy="113617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8" indent="0">
              <a:buNone/>
              <a:defRPr sz="2700" b="1"/>
            </a:lvl2pPr>
            <a:lvl3pPr marL="1217836" indent="0">
              <a:buNone/>
              <a:defRPr sz="2400" b="1"/>
            </a:lvl3pPr>
            <a:lvl4pPr marL="1826754" indent="0">
              <a:buNone/>
              <a:defRPr sz="2200" b="1"/>
            </a:lvl4pPr>
            <a:lvl5pPr marL="2435672" indent="0">
              <a:buNone/>
              <a:defRPr sz="2200" b="1"/>
            </a:lvl5pPr>
            <a:lvl6pPr marL="3044590" indent="0">
              <a:buNone/>
              <a:defRPr sz="2200" b="1"/>
            </a:lvl6pPr>
            <a:lvl7pPr marL="3653508" indent="0">
              <a:buNone/>
              <a:defRPr sz="2200" b="1"/>
            </a:lvl7pPr>
            <a:lvl8pPr marL="4262426" indent="0">
              <a:buNone/>
              <a:defRPr sz="2200" b="1"/>
            </a:lvl8pPr>
            <a:lvl9pPr marL="4871344" indent="0">
              <a:buNone/>
              <a:defRPr sz="2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726" y="3862417"/>
            <a:ext cx="4035979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0189" y="2726247"/>
            <a:ext cx="4037564" cy="113617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8" indent="0">
              <a:buNone/>
              <a:defRPr sz="2700" b="1"/>
            </a:lvl2pPr>
            <a:lvl3pPr marL="1217836" indent="0">
              <a:buNone/>
              <a:defRPr sz="2400" b="1"/>
            </a:lvl3pPr>
            <a:lvl4pPr marL="1826754" indent="0">
              <a:buNone/>
              <a:defRPr sz="2200" b="1"/>
            </a:lvl4pPr>
            <a:lvl5pPr marL="2435672" indent="0">
              <a:buNone/>
              <a:defRPr sz="2200" b="1"/>
            </a:lvl5pPr>
            <a:lvl6pPr marL="3044590" indent="0">
              <a:buNone/>
              <a:defRPr sz="2200" b="1"/>
            </a:lvl6pPr>
            <a:lvl7pPr marL="3653508" indent="0">
              <a:buNone/>
              <a:defRPr sz="2200" b="1"/>
            </a:lvl7pPr>
            <a:lvl8pPr marL="4262426" indent="0">
              <a:buNone/>
              <a:defRPr sz="2200" b="1"/>
            </a:lvl8pPr>
            <a:lvl9pPr marL="4871344" indent="0">
              <a:buNone/>
              <a:defRPr sz="2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0189" y="3862417"/>
            <a:ext cx="4037564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724" y="484918"/>
            <a:ext cx="3005180" cy="206371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327" y="484918"/>
            <a:ext cx="5106426" cy="1039469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6724" y="2548632"/>
            <a:ext cx="3005180" cy="8330981"/>
          </a:xfrm>
        </p:spPr>
        <p:txBody>
          <a:bodyPr/>
          <a:lstStyle>
            <a:lvl1pPr marL="0" indent="0">
              <a:buNone/>
              <a:defRPr sz="1900"/>
            </a:lvl1pPr>
            <a:lvl2pPr marL="608918" indent="0">
              <a:buNone/>
              <a:defRPr sz="1700"/>
            </a:lvl2pPr>
            <a:lvl3pPr marL="1217836" indent="0">
              <a:buNone/>
              <a:defRPr sz="1300"/>
            </a:lvl3pPr>
            <a:lvl4pPr marL="1826754" indent="0">
              <a:buNone/>
              <a:defRPr sz="1100"/>
            </a:lvl4pPr>
            <a:lvl5pPr marL="2435672" indent="0">
              <a:buNone/>
              <a:defRPr sz="1100"/>
            </a:lvl5pPr>
            <a:lvl6pPr marL="3044590" indent="0">
              <a:buNone/>
              <a:defRPr sz="1100"/>
            </a:lvl6pPr>
            <a:lvl7pPr marL="3653508" indent="0">
              <a:buNone/>
              <a:defRPr sz="1100"/>
            </a:lvl7pPr>
            <a:lvl8pPr marL="4262426" indent="0">
              <a:buNone/>
              <a:defRPr sz="1100"/>
            </a:lvl8pPr>
            <a:lvl9pPr marL="4871344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421" y="8525511"/>
            <a:ext cx="5480685" cy="100648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0421" y="1088242"/>
            <a:ext cx="5480685" cy="7307580"/>
          </a:xfrm>
        </p:spPr>
        <p:txBody>
          <a:bodyPr/>
          <a:lstStyle>
            <a:lvl1pPr marL="0" indent="0">
              <a:buNone/>
              <a:defRPr sz="4300"/>
            </a:lvl1pPr>
            <a:lvl2pPr marL="608918" indent="0">
              <a:buNone/>
              <a:defRPr sz="3700"/>
            </a:lvl2pPr>
            <a:lvl3pPr marL="1217836" indent="0">
              <a:buNone/>
              <a:defRPr sz="3200"/>
            </a:lvl3pPr>
            <a:lvl4pPr marL="1826754" indent="0">
              <a:buNone/>
              <a:defRPr sz="2700"/>
            </a:lvl4pPr>
            <a:lvl5pPr marL="2435672" indent="0">
              <a:buNone/>
              <a:defRPr sz="2700"/>
            </a:lvl5pPr>
            <a:lvl6pPr marL="3044590" indent="0">
              <a:buNone/>
              <a:defRPr sz="2700"/>
            </a:lvl6pPr>
            <a:lvl7pPr marL="3653508" indent="0">
              <a:buNone/>
              <a:defRPr sz="2700"/>
            </a:lvl7pPr>
            <a:lvl8pPr marL="4262426" indent="0">
              <a:buNone/>
              <a:defRPr sz="2700"/>
            </a:lvl8pPr>
            <a:lvl9pPr marL="4871344" indent="0">
              <a:buNone/>
              <a:defRPr sz="27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0421" y="9531996"/>
            <a:ext cx="5480685" cy="1429375"/>
          </a:xfrm>
        </p:spPr>
        <p:txBody>
          <a:bodyPr/>
          <a:lstStyle>
            <a:lvl1pPr marL="0" indent="0">
              <a:buNone/>
              <a:defRPr sz="1900"/>
            </a:lvl1pPr>
            <a:lvl2pPr marL="608918" indent="0">
              <a:buNone/>
              <a:defRPr sz="1700"/>
            </a:lvl2pPr>
            <a:lvl3pPr marL="1217836" indent="0">
              <a:buNone/>
              <a:defRPr sz="1300"/>
            </a:lvl3pPr>
            <a:lvl4pPr marL="1826754" indent="0">
              <a:buNone/>
              <a:defRPr sz="1100"/>
            </a:lvl4pPr>
            <a:lvl5pPr marL="2435672" indent="0">
              <a:buNone/>
              <a:defRPr sz="1100"/>
            </a:lvl5pPr>
            <a:lvl6pPr marL="3044590" indent="0">
              <a:buNone/>
              <a:defRPr sz="1100"/>
            </a:lvl6pPr>
            <a:lvl7pPr marL="3653508" indent="0">
              <a:buNone/>
              <a:defRPr sz="1100"/>
            </a:lvl7pPr>
            <a:lvl8pPr marL="4262426" indent="0">
              <a:buNone/>
              <a:defRPr sz="1100"/>
            </a:lvl8pPr>
            <a:lvl9pPr marL="4871344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6724" y="487738"/>
            <a:ext cx="8221028" cy="2029883"/>
          </a:xfrm>
          <a:prstGeom prst="rect">
            <a:avLst/>
          </a:prstGeom>
        </p:spPr>
        <p:txBody>
          <a:bodyPr vert="horz" lIns="121784" tIns="60891" rIns="121784" bIns="6089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4" y="2841839"/>
            <a:ext cx="8221028" cy="8037775"/>
          </a:xfrm>
          <a:prstGeom prst="rect">
            <a:avLst/>
          </a:prstGeom>
        </p:spPr>
        <p:txBody>
          <a:bodyPr vert="horz" lIns="121784" tIns="60891" rIns="121784" bIns="6089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6724" y="11288409"/>
            <a:ext cx="2131378" cy="648435"/>
          </a:xfrm>
          <a:prstGeom prst="rect">
            <a:avLst/>
          </a:prstGeom>
        </p:spPr>
        <p:txBody>
          <a:bodyPr vert="horz" lIns="121784" tIns="60891" rIns="121784" bIns="608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D130-FA9B-4937-95C7-E2502E81C148}" type="datetimeFigureOut">
              <a:rPr lang="es-CO" smtClean="0"/>
              <a:pPr/>
              <a:t>26/04/2017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0946" y="11288409"/>
            <a:ext cx="2892584" cy="648435"/>
          </a:xfrm>
          <a:prstGeom prst="rect">
            <a:avLst/>
          </a:prstGeom>
        </p:spPr>
        <p:txBody>
          <a:bodyPr vert="horz" lIns="121784" tIns="60891" rIns="121784" bIns="608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6374" y="11288409"/>
            <a:ext cx="2131378" cy="648435"/>
          </a:xfrm>
          <a:prstGeom prst="rect">
            <a:avLst/>
          </a:prstGeom>
        </p:spPr>
        <p:txBody>
          <a:bodyPr vert="horz" lIns="121784" tIns="60891" rIns="121784" bIns="608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836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89" indent="-456689" algn="l" defTabSz="12178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491" indent="-380573" algn="l" defTabSz="121783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96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212" indent="-304458" algn="l" defTabSz="121783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130" indent="-304458" algn="l" defTabSz="121783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049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966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884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803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18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36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54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72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590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08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26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44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302" y="401018"/>
            <a:ext cx="4762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58"/>
          <p:cNvSpPr/>
          <p:nvPr/>
        </p:nvSpPr>
        <p:spPr>
          <a:xfrm>
            <a:off x="1255589" y="1625154"/>
            <a:ext cx="6480000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60961" tIns="80482" rIns="160961" bIns="80482" rtlCol="0" anchor="ctr">
            <a:sp3d/>
          </a:bodyPr>
          <a:lstStyle/>
          <a:p>
            <a:pPr algn="ctr"/>
            <a:r>
              <a:rPr lang="es-CO" sz="2800" b="1" dirty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Adidas y </a:t>
            </a:r>
            <a:r>
              <a:rPr lang="es-CO" sz="2800" b="1" dirty="0" err="1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Nike</a:t>
            </a:r>
            <a:r>
              <a:rPr lang="es-CO" sz="2800" b="1" dirty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 Bermuda</a:t>
            </a:r>
          </a:p>
        </p:txBody>
      </p:sp>
      <p:sp>
        <p:nvSpPr>
          <p:cNvPr id="17" name="Rounded Rectangle 107"/>
          <p:cNvSpPr/>
          <p:nvPr/>
        </p:nvSpPr>
        <p:spPr>
          <a:xfrm>
            <a:off x="246757" y="2633266"/>
            <a:ext cx="8640960" cy="3672408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tx2">
                  <a:lumMod val="60000"/>
                  <a:lumOff val="40000"/>
                </a:schemeClr>
              </a:gs>
              <a:gs pos="66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r>
              <a:rPr lang="es-CO" sz="13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TALLAS DISPONIBLES</a:t>
            </a:r>
          </a:p>
          <a:p>
            <a:pPr algn="just"/>
            <a:endParaRPr lang="es-CO" sz="1300" dirty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lang="es-CO" sz="1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Straight Connector 108"/>
          <p:cNvCxnSpPr/>
          <p:nvPr/>
        </p:nvCxnSpPr>
        <p:spPr>
          <a:xfrm>
            <a:off x="500984" y="2981744"/>
            <a:ext cx="80420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446757" y="3105049"/>
            <a:ext cx="7899078" cy="2696570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28091"/>
              </p:ext>
            </p:extLst>
          </p:nvPr>
        </p:nvGraphicFramePr>
        <p:xfrm>
          <a:off x="4385395" y="3785394"/>
          <a:ext cx="3327082" cy="1303120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23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es-CO" sz="900" dirty="0">
                          <a:latin typeface="Century Gothic" pitchFamily="34" charset="0"/>
                        </a:rPr>
                        <a:t>Talla origen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entury Gothic" pitchFamily="34" charset="0"/>
                        </a:rPr>
                        <a:t>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entury Gothic" pitchFamily="34" charset="0"/>
                        </a:rPr>
                        <a:t>XL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entury Gothic" pitchFamily="34" charset="0"/>
                        </a:rPr>
                        <a:t>2XL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Talla Colombiana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XL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noProof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A: Contorno  Cintura Resortada (cm)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67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noProof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B : Largo pantaloneta (cm)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66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44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noProof="0" dirty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C: Contorno Tiro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73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78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2394792" y="3785073"/>
            <a:ext cx="1702571" cy="1008433"/>
          </a:xfrm>
          <a:prstGeom prst="roundRect">
            <a:avLst>
              <a:gd name="adj" fmla="val 9720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dk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369171" y="4001418"/>
            <a:ext cx="1794840" cy="600164"/>
          </a:xfrm>
          <a:prstGeom prst="rect">
            <a:avLst/>
          </a:prstGeom>
          <a:noFill/>
          <a:ln cap="rnd">
            <a:noFill/>
            <a:bevel/>
          </a:ln>
          <a:effectLst/>
        </p:spPr>
        <p:txBody>
          <a:bodyPr wrap="square" rtlCol="0">
            <a:spAutoFit/>
          </a:bodyPr>
          <a:lstStyle/>
          <a:p>
            <a:r>
              <a:rPr lang="es-CO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35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Obtenga su producto con las medidas correctas: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011" y="3857402"/>
            <a:ext cx="12241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1073027" y="3842594"/>
            <a:ext cx="21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sz="900" dirty="0"/>
              <a:t>A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929011" y="4577482"/>
            <a:ext cx="149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z="900" dirty="0"/>
              <a:t>B</a:t>
            </a:r>
            <a:endParaRPr lang="es-CO" sz="900" dirty="0"/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929011" y="3929410"/>
            <a:ext cx="0" cy="129614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1145035" y="3857402"/>
            <a:ext cx="749855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1361059" y="4649490"/>
            <a:ext cx="749855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2009131" y="4649490"/>
            <a:ext cx="21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z="900" dirty="0"/>
              <a:t>C</a:t>
            </a:r>
            <a:endParaRPr lang="es-CO" sz="900" dirty="0"/>
          </a:p>
        </p:txBody>
      </p:sp>
      <p:sp>
        <p:nvSpPr>
          <p:cNvPr id="34" name="Rounded Rectangle 7"/>
          <p:cNvSpPr/>
          <p:nvPr/>
        </p:nvSpPr>
        <p:spPr>
          <a:xfrm>
            <a:off x="2873227" y="7040728"/>
            <a:ext cx="3024336" cy="708836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L (Asiática) Corresponde a la S-M (Colombia)</a:t>
            </a:r>
            <a:endParaRPr lang="es-CO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3" y="8456510"/>
            <a:ext cx="1382751" cy="27317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084" y="8391469"/>
            <a:ext cx="1384689" cy="2844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2161" y="8400377"/>
            <a:ext cx="1488360" cy="284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0768" y="8342025"/>
            <a:ext cx="1414778" cy="284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1089" y="8412198"/>
            <a:ext cx="1599625" cy="280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491" y="8412198"/>
            <a:ext cx="1587972" cy="280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710" y="2606579"/>
            <a:ext cx="1336616" cy="2590762"/>
          </a:xfrm>
          <a:prstGeom prst="rect">
            <a:avLst/>
          </a:prstGeom>
        </p:spPr>
      </p:pic>
      <p:sp>
        <p:nvSpPr>
          <p:cNvPr id="9" name="Rounded Rectangle 7"/>
          <p:cNvSpPr/>
          <p:nvPr/>
        </p:nvSpPr>
        <p:spPr>
          <a:xfrm>
            <a:off x="2705333" y="689050"/>
            <a:ext cx="3024336" cy="708836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XL (Asiática) Corresponde a la L (Colombia)</a:t>
            </a:r>
            <a:endParaRPr lang="es-CO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868" y="2337903"/>
            <a:ext cx="1276945" cy="31281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966" y="2570363"/>
            <a:ext cx="1307937" cy="2663193"/>
          </a:xfrm>
          <a:prstGeom prst="rect">
            <a:avLst/>
          </a:prstGeom>
        </p:spPr>
      </p:pic>
      <p:sp>
        <p:nvSpPr>
          <p:cNvPr id="15" name="Rounded Rectangle 7"/>
          <p:cNvSpPr/>
          <p:nvPr/>
        </p:nvSpPr>
        <p:spPr>
          <a:xfrm>
            <a:off x="3002909" y="6334057"/>
            <a:ext cx="3024336" cy="708836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XXL (Asiática) Corresponde a la XL (Colombia)</a:t>
            </a:r>
            <a:endParaRPr lang="es-CO" sz="14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947" y="7725908"/>
            <a:ext cx="1483792" cy="327074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62" y="8029682"/>
            <a:ext cx="1307937" cy="266319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488" y="7821236"/>
            <a:ext cx="1555628" cy="308008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568" y="7662957"/>
            <a:ext cx="1490704" cy="3333693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851" y="6308883"/>
            <a:ext cx="1975344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0821" y="6189398"/>
            <a:ext cx="175061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2878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24948</TotalTime>
  <Words>91</Words>
  <Application>Microsoft Office PowerPoint</Application>
  <PresentationFormat>Doble carta (432 x 279 mm)</PresentationFormat>
  <Paragraphs>31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</vt:lpstr>
      <vt:lpstr>Century Gothic</vt:lpstr>
      <vt:lpstr>Tahoma</vt:lpstr>
      <vt:lpstr>Tema de Office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nandrima</dc:creator>
  <cp:lastModifiedBy>NANCY ADRIANA MARTINEZ QUIJANO</cp:lastModifiedBy>
  <cp:revision>437</cp:revision>
  <dcterms:created xsi:type="dcterms:W3CDTF">2013-05-30T15:48:05Z</dcterms:created>
  <dcterms:modified xsi:type="dcterms:W3CDTF">2017-04-26T19:54:38Z</dcterms:modified>
</cp:coreProperties>
</file>