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0" r:id="rId4"/>
  </p:sldIdLst>
  <p:sldSz cx="9134475" cy="12179300" type="ledger"/>
  <p:notesSz cx="6858000" cy="9144000"/>
  <p:defaultTextStyle>
    <a:defPPr>
      <a:defRPr lang="es-CO"/>
    </a:defPPr>
    <a:lvl1pPr marL="0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18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36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754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672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590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508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426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344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78" autoAdjust="0"/>
  </p:normalViewPr>
  <p:slideViewPr>
    <p:cSldViewPr>
      <p:cViewPr varScale="1">
        <p:scale>
          <a:sx n="39" d="100"/>
          <a:sy n="39" d="100"/>
        </p:scale>
        <p:origin x="2286" y="54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C4D8-68D6-4936-A8F4-076D059D0FEB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FB301-3063-4696-94AE-32F2BB1446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962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086" y="3783481"/>
            <a:ext cx="7764304" cy="26106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0171" y="6901602"/>
            <a:ext cx="6394133" cy="31124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2494" y="487740"/>
            <a:ext cx="2055257" cy="10391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724" y="487740"/>
            <a:ext cx="6013529" cy="10391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561" y="7826330"/>
            <a:ext cx="7764304" cy="241894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561" y="5162110"/>
            <a:ext cx="7764304" cy="2664221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3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6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6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5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4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3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725" y="2841839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358" y="2841839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6" y="2726247"/>
            <a:ext cx="4035979" cy="113617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8" indent="0">
              <a:buNone/>
              <a:defRPr sz="2700" b="1"/>
            </a:lvl2pPr>
            <a:lvl3pPr marL="1217836" indent="0">
              <a:buNone/>
              <a:defRPr sz="2400" b="1"/>
            </a:lvl3pPr>
            <a:lvl4pPr marL="1826754" indent="0">
              <a:buNone/>
              <a:defRPr sz="2200" b="1"/>
            </a:lvl4pPr>
            <a:lvl5pPr marL="2435672" indent="0">
              <a:buNone/>
              <a:defRPr sz="2200" b="1"/>
            </a:lvl5pPr>
            <a:lvl6pPr marL="3044590" indent="0">
              <a:buNone/>
              <a:defRPr sz="2200" b="1"/>
            </a:lvl6pPr>
            <a:lvl7pPr marL="3653508" indent="0">
              <a:buNone/>
              <a:defRPr sz="2200" b="1"/>
            </a:lvl7pPr>
            <a:lvl8pPr marL="4262426" indent="0">
              <a:buNone/>
              <a:defRPr sz="2200" b="1"/>
            </a:lvl8pPr>
            <a:lvl9pPr marL="4871344" indent="0">
              <a:buNone/>
              <a:defRPr sz="2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726" y="3862417"/>
            <a:ext cx="4035979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0189" y="2726247"/>
            <a:ext cx="4037564" cy="113617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8" indent="0">
              <a:buNone/>
              <a:defRPr sz="2700" b="1"/>
            </a:lvl2pPr>
            <a:lvl3pPr marL="1217836" indent="0">
              <a:buNone/>
              <a:defRPr sz="2400" b="1"/>
            </a:lvl3pPr>
            <a:lvl4pPr marL="1826754" indent="0">
              <a:buNone/>
              <a:defRPr sz="2200" b="1"/>
            </a:lvl4pPr>
            <a:lvl5pPr marL="2435672" indent="0">
              <a:buNone/>
              <a:defRPr sz="2200" b="1"/>
            </a:lvl5pPr>
            <a:lvl6pPr marL="3044590" indent="0">
              <a:buNone/>
              <a:defRPr sz="2200" b="1"/>
            </a:lvl6pPr>
            <a:lvl7pPr marL="3653508" indent="0">
              <a:buNone/>
              <a:defRPr sz="2200" b="1"/>
            </a:lvl7pPr>
            <a:lvl8pPr marL="4262426" indent="0">
              <a:buNone/>
              <a:defRPr sz="2200" b="1"/>
            </a:lvl8pPr>
            <a:lvl9pPr marL="4871344" indent="0">
              <a:buNone/>
              <a:defRPr sz="2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0189" y="3862417"/>
            <a:ext cx="4037564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724" y="484918"/>
            <a:ext cx="3005180" cy="206371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327" y="484918"/>
            <a:ext cx="5106426" cy="1039469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6724" y="2548632"/>
            <a:ext cx="3005180" cy="8330981"/>
          </a:xfrm>
        </p:spPr>
        <p:txBody>
          <a:bodyPr/>
          <a:lstStyle>
            <a:lvl1pPr marL="0" indent="0">
              <a:buNone/>
              <a:defRPr sz="1900"/>
            </a:lvl1pPr>
            <a:lvl2pPr marL="608918" indent="0">
              <a:buNone/>
              <a:defRPr sz="1700"/>
            </a:lvl2pPr>
            <a:lvl3pPr marL="1217836" indent="0">
              <a:buNone/>
              <a:defRPr sz="1300"/>
            </a:lvl3pPr>
            <a:lvl4pPr marL="1826754" indent="0">
              <a:buNone/>
              <a:defRPr sz="1100"/>
            </a:lvl4pPr>
            <a:lvl5pPr marL="2435672" indent="0">
              <a:buNone/>
              <a:defRPr sz="1100"/>
            </a:lvl5pPr>
            <a:lvl6pPr marL="3044590" indent="0">
              <a:buNone/>
              <a:defRPr sz="1100"/>
            </a:lvl6pPr>
            <a:lvl7pPr marL="3653508" indent="0">
              <a:buNone/>
              <a:defRPr sz="1100"/>
            </a:lvl7pPr>
            <a:lvl8pPr marL="4262426" indent="0">
              <a:buNone/>
              <a:defRPr sz="1100"/>
            </a:lvl8pPr>
            <a:lvl9pPr marL="4871344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421" y="8525511"/>
            <a:ext cx="5480685" cy="100648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0421" y="1088242"/>
            <a:ext cx="5480685" cy="7307580"/>
          </a:xfrm>
        </p:spPr>
        <p:txBody>
          <a:bodyPr/>
          <a:lstStyle>
            <a:lvl1pPr marL="0" indent="0">
              <a:buNone/>
              <a:defRPr sz="4300"/>
            </a:lvl1pPr>
            <a:lvl2pPr marL="608918" indent="0">
              <a:buNone/>
              <a:defRPr sz="3700"/>
            </a:lvl2pPr>
            <a:lvl3pPr marL="1217836" indent="0">
              <a:buNone/>
              <a:defRPr sz="3200"/>
            </a:lvl3pPr>
            <a:lvl4pPr marL="1826754" indent="0">
              <a:buNone/>
              <a:defRPr sz="2700"/>
            </a:lvl4pPr>
            <a:lvl5pPr marL="2435672" indent="0">
              <a:buNone/>
              <a:defRPr sz="2700"/>
            </a:lvl5pPr>
            <a:lvl6pPr marL="3044590" indent="0">
              <a:buNone/>
              <a:defRPr sz="2700"/>
            </a:lvl6pPr>
            <a:lvl7pPr marL="3653508" indent="0">
              <a:buNone/>
              <a:defRPr sz="2700"/>
            </a:lvl7pPr>
            <a:lvl8pPr marL="4262426" indent="0">
              <a:buNone/>
              <a:defRPr sz="2700"/>
            </a:lvl8pPr>
            <a:lvl9pPr marL="4871344" indent="0">
              <a:buNone/>
              <a:defRPr sz="27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0421" y="9531996"/>
            <a:ext cx="5480685" cy="1429375"/>
          </a:xfrm>
        </p:spPr>
        <p:txBody>
          <a:bodyPr/>
          <a:lstStyle>
            <a:lvl1pPr marL="0" indent="0">
              <a:buNone/>
              <a:defRPr sz="1900"/>
            </a:lvl1pPr>
            <a:lvl2pPr marL="608918" indent="0">
              <a:buNone/>
              <a:defRPr sz="1700"/>
            </a:lvl2pPr>
            <a:lvl3pPr marL="1217836" indent="0">
              <a:buNone/>
              <a:defRPr sz="1300"/>
            </a:lvl3pPr>
            <a:lvl4pPr marL="1826754" indent="0">
              <a:buNone/>
              <a:defRPr sz="1100"/>
            </a:lvl4pPr>
            <a:lvl5pPr marL="2435672" indent="0">
              <a:buNone/>
              <a:defRPr sz="1100"/>
            </a:lvl5pPr>
            <a:lvl6pPr marL="3044590" indent="0">
              <a:buNone/>
              <a:defRPr sz="1100"/>
            </a:lvl6pPr>
            <a:lvl7pPr marL="3653508" indent="0">
              <a:buNone/>
              <a:defRPr sz="1100"/>
            </a:lvl7pPr>
            <a:lvl8pPr marL="4262426" indent="0">
              <a:buNone/>
              <a:defRPr sz="1100"/>
            </a:lvl8pPr>
            <a:lvl9pPr marL="4871344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6724" y="487738"/>
            <a:ext cx="8221028" cy="2029883"/>
          </a:xfrm>
          <a:prstGeom prst="rect">
            <a:avLst/>
          </a:prstGeom>
        </p:spPr>
        <p:txBody>
          <a:bodyPr vert="horz" lIns="121784" tIns="60891" rIns="121784" bIns="6089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4" y="2841839"/>
            <a:ext cx="8221028" cy="8037775"/>
          </a:xfrm>
          <a:prstGeom prst="rect">
            <a:avLst/>
          </a:prstGeom>
        </p:spPr>
        <p:txBody>
          <a:bodyPr vert="horz" lIns="121784" tIns="60891" rIns="121784" bIns="6089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6724" y="11288409"/>
            <a:ext cx="2131378" cy="648435"/>
          </a:xfrm>
          <a:prstGeom prst="rect">
            <a:avLst/>
          </a:prstGeom>
        </p:spPr>
        <p:txBody>
          <a:bodyPr vert="horz" lIns="121784" tIns="60891" rIns="121784" bIns="608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D130-FA9B-4937-95C7-E2502E81C148}" type="datetimeFigureOut">
              <a:rPr lang="es-CO" smtClean="0"/>
              <a:pPr/>
              <a:t>4/03/2016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0946" y="11288409"/>
            <a:ext cx="2892584" cy="648435"/>
          </a:xfrm>
          <a:prstGeom prst="rect">
            <a:avLst/>
          </a:prstGeom>
        </p:spPr>
        <p:txBody>
          <a:bodyPr vert="horz" lIns="121784" tIns="60891" rIns="121784" bIns="608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6374" y="11288409"/>
            <a:ext cx="2131378" cy="648435"/>
          </a:xfrm>
          <a:prstGeom prst="rect">
            <a:avLst/>
          </a:prstGeom>
        </p:spPr>
        <p:txBody>
          <a:bodyPr vert="horz" lIns="121784" tIns="60891" rIns="121784" bIns="608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836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89" indent="-456689" algn="l" defTabSz="12178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491" indent="-380573" algn="l" defTabSz="121783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96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212" indent="-304458" algn="l" defTabSz="121783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130" indent="-304458" algn="l" defTabSz="121783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049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966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884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803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18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36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54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72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590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08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26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44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co/url?sa=i&amp;rct=j&amp;q=logo%20puma&amp;source=images&amp;cd=&amp;cad=rja&amp;docid=GK2ChAFUGoKA_M&amp;tbnid=e19GlrnXg8AG3M:&amp;ved=&amp;url=http://www.locotipo.com/logotipo-de-puma.html&amp;ei=ud5oUZaYIuW-0QHPmYCIAQ&amp;psig=AFQjCNH8R7IzuGJnVoYRnMlVQkC8alo4Zw&amp;ust=1365913657904368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8"/>
          <p:cNvSpPr/>
          <p:nvPr/>
        </p:nvSpPr>
        <p:spPr>
          <a:xfrm>
            <a:off x="1220297" y="1882031"/>
            <a:ext cx="7163364" cy="535211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60961" tIns="80482" rIns="160961" bIns="80482" rtlCol="0" anchor="ctr">
            <a:sp3d/>
          </a:bodyPr>
          <a:lstStyle/>
          <a:p>
            <a:pPr algn="ctr"/>
            <a:r>
              <a:rPr lang="es-CO" b="1" dirty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Adidas, </a:t>
            </a:r>
            <a:r>
              <a:rPr lang="es-CO" b="1" dirty="0" err="1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Nike</a:t>
            </a:r>
            <a:r>
              <a:rPr lang="es-CO" b="1" dirty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 y Puma Pantaloneta Deportiva</a:t>
            </a:r>
          </a:p>
        </p:txBody>
      </p:sp>
      <p:sp>
        <p:nvSpPr>
          <p:cNvPr id="13" name="Rounded Rectangle 107"/>
          <p:cNvSpPr/>
          <p:nvPr/>
        </p:nvSpPr>
        <p:spPr>
          <a:xfrm>
            <a:off x="145900" y="2633266"/>
            <a:ext cx="8640960" cy="3672408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tx2">
                  <a:lumMod val="60000"/>
                  <a:lumOff val="40000"/>
                </a:schemeClr>
              </a:gs>
              <a:gs pos="66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r>
              <a:rPr lang="es-CO" sz="13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TALLAS DISPONIBLES</a:t>
            </a:r>
          </a:p>
          <a:p>
            <a:pPr algn="just"/>
            <a:endParaRPr lang="es-CO" sz="1300" dirty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lang="es-CO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08"/>
          <p:cNvCxnSpPr/>
          <p:nvPr/>
        </p:nvCxnSpPr>
        <p:spPr>
          <a:xfrm>
            <a:off x="400127" y="2981744"/>
            <a:ext cx="80420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345900" y="3105049"/>
            <a:ext cx="7899078" cy="2696570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28091"/>
              </p:ext>
            </p:extLst>
          </p:nvPr>
        </p:nvGraphicFramePr>
        <p:xfrm>
          <a:off x="4284538" y="3785394"/>
          <a:ext cx="3327082" cy="1303120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23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s-CO" sz="900" dirty="0">
                          <a:latin typeface="Century Gothic" pitchFamily="34" charset="0"/>
                        </a:rPr>
                        <a:t>Talla origen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entury Gothic" pitchFamily="34" charset="0"/>
                        </a:rPr>
                        <a:t>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entury Gothic" pitchFamily="34" charset="0"/>
                        </a:rPr>
                        <a:t>XL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entury Gothic" pitchFamily="34" charset="0"/>
                        </a:rPr>
                        <a:t>2XL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40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Talla Colombiana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XL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40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noProof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A: Contorno  Cintura Resortada (cm)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67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noProof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B : Largo pantaloneta (cm)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53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noProof="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C: Contorno Tiro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79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16 Rectángulo redondeado"/>
          <p:cNvSpPr/>
          <p:nvPr/>
        </p:nvSpPr>
        <p:spPr>
          <a:xfrm>
            <a:off x="2293935" y="3785073"/>
            <a:ext cx="1702571" cy="1008433"/>
          </a:xfrm>
          <a:prstGeom prst="roundRect">
            <a:avLst>
              <a:gd name="adj" fmla="val 9720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dk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68314" y="4001418"/>
            <a:ext cx="1794840" cy="600164"/>
          </a:xfrm>
          <a:prstGeom prst="rect">
            <a:avLst/>
          </a:prstGeom>
          <a:noFill/>
          <a:ln cap="rnd">
            <a:noFill/>
            <a:bevel/>
          </a:ln>
          <a:effectLst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35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Obtenga su producto con las medidas correctas: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54" y="3857402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900162" y="3929410"/>
            <a:ext cx="21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sz="900" dirty="0"/>
              <a:t>A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894490" y="4577482"/>
            <a:ext cx="149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z="900" dirty="0"/>
              <a:t>B</a:t>
            </a:r>
            <a:endParaRPr lang="es-CO" sz="900" dirty="0"/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828154" y="3929410"/>
            <a:ext cx="0" cy="100811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1044178" y="3857402"/>
            <a:ext cx="749855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1260202" y="4505474"/>
            <a:ext cx="749855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908274" y="4577482"/>
            <a:ext cx="21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z="900" dirty="0"/>
              <a:t>C</a:t>
            </a:r>
            <a:endParaRPr lang="es-CO" sz="900" dirty="0"/>
          </a:p>
        </p:txBody>
      </p:sp>
      <p:sp>
        <p:nvSpPr>
          <p:cNvPr id="31" name="Rounded Rectangle 7"/>
          <p:cNvSpPr/>
          <p:nvPr/>
        </p:nvSpPr>
        <p:spPr>
          <a:xfrm>
            <a:off x="3029668" y="6990082"/>
            <a:ext cx="2880320" cy="630076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L (Asiática) Corresponde a la S-M (Colombia)</a:t>
            </a:r>
            <a:endParaRPr lang="es-CO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545034"/>
            <a:ext cx="4762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0" y="8465914"/>
            <a:ext cx="2547546" cy="339012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563" y="8201477"/>
            <a:ext cx="2204849" cy="344607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514" y="8365778"/>
            <a:ext cx="2356875" cy="345447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203" y="8325774"/>
            <a:ext cx="2453464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08278" y="1760161"/>
            <a:ext cx="3024336" cy="708836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XL (Asiática) Corresponde a la L (Colombia)</a:t>
            </a:r>
            <a:endParaRPr lang="es-CO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" y="2817813"/>
            <a:ext cx="2368733" cy="342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76" y="2921298"/>
            <a:ext cx="2168710" cy="33299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186" y="3105867"/>
            <a:ext cx="2160240" cy="32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231" y="2824555"/>
            <a:ext cx="2386321" cy="342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113" y="7046705"/>
            <a:ext cx="2121429" cy="36036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861" y="7097762"/>
            <a:ext cx="2912691" cy="36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3210" y="7280033"/>
            <a:ext cx="2456444" cy="360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4544" y="7280033"/>
            <a:ext cx="271245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7"/>
          <p:cNvSpPr/>
          <p:nvPr/>
        </p:nvSpPr>
        <p:spPr>
          <a:xfrm>
            <a:off x="2919214" y="837120"/>
            <a:ext cx="3096344" cy="669251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2XL (Asiática) Corresponde a la XL (Colombia)</a:t>
            </a:r>
            <a:endParaRPr lang="es-CO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62" y="1985194"/>
            <a:ext cx="2323095" cy="342119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527" y="1985194"/>
            <a:ext cx="2232062" cy="3321061"/>
          </a:xfrm>
          <a:prstGeom prst="rect">
            <a:avLst/>
          </a:prstGeom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612" y="7097762"/>
            <a:ext cx="1797924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911" y="7097762"/>
            <a:ext cx="1975344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http://www.locotipo.com/wp-content/logo-pu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9304" y="7421762"/>
            <a:ext cx="1955177" cy="10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20863</TotalTime>
  <Words>94</Words>
  <Application>Microsoft Office PowerPoint</Application>
  <PresentationFormat>Doble carta (432 x 279 mm)</PresentationFormat>
  <Paragraphs>31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</vt:lpstr>
      <vt:lpstr>Century Gothic</vt:lpstr>
      <vt:lpstr>Tahoma</vt:lpstr>
      <vt:lpstr>Tema de Office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nandrima</dc:creator>
  <cp:lastModifiedBy>NANCY ADRIANA MARTINEZ QUIJANO</cp:lastModifiedBy>
  <cp:revision>361</cp:revision>
  <dcterms:created xsi:type="dcterms:W3CDTF">2013-05-30T15:48:05Z</dcterms:created>
  <dcterms:modified xsi:type="dcterms:W3CDTF">2016-03-05T02:58:34Z</dcterms:modified>
</cp:coreProperties>
</file>