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9134475" cy="12179300" type="ledger"/>
  <p:notesSz cx="6858000" cy="9144000"/>
  <p:defaultTextStyle>
    <a:defPPr>
      <a:defRPr lang="es-CO"/>
    </a:defPPr>
    <a:lvl1pPr marL="0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8918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7836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6754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5672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4590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3508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2426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1344" algn="l" defTabSz="1217836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36">
          <p15:clr>
            <a:srgbClr val="A4A3A4"/>
          </p15:clr>
        </p15:guide>
        <p15:guide id="2" pos="287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846" y="-78"/>
      </p:cViewPr>
      <p:guideLst>
        <p:guide orient="horz" pos="3836"/>
        <p:guide pos="287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DAD346-3F3E-4713-8BF3-7C26D5F08017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143125" y="685800"/>
            <a:ext cx="25717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ECAD6-4BEC-4580-8883-AC90300E151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69251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CO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ECAD6-4BEC-4580-8883-AC90300E1511}" type="slidenum">
              <a:rPr lang="es-CO" smtClean="0"/>
              <a:pPr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69081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086" y="3783481"/>
            <a:ext cx="7764304" cy="261065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0171" y="6901602"/>
            <a:ext cx="6394133" cy="311248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8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78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5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45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35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24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13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2494" y="487740"/>
            <a:ext cx="2055257" cy="1039187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6724" y="487740"/>
            <a:ext cx="6013529" cy="1039187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1561" y="7826330"/>
            <a:ext cx="7764304" cy="2418943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1561" y="5162110"/>
            <a:ext cx="7764304" cy="2664221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8918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783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675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56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459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350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2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134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6725" y="2841839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3358" y="2841839"/>
            <a:ext cx="4034393" cy="8037775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6" y="2726247"/>
            <a:ext cx="4035979" cy="113617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8" indent="0">
              <a:buNone/>
              <a:defRPr sz="2700" b="1"/>
            </a:lvl2pPr>
            <a:lvl3pPr marL="1217836" indent="0">
              <a:buNone/>
              <a:defRPr sz="2400" b="1"/>
            </a:lvl3pPr>
            <a:lvl4pPr marL="1826754" indent="0">
              <a:buNone/>
              <a:defRPr sz="2200" b="1"/>
            </a:lvl4pPr>
            <a:lvl5pPr marL="2435672" indent="0">
              <a:buNone/>
              <a:defRPr sz="2200" b="1"/>
            </a:lvl5pPr>
            <a:lvl6pPr marL="3044590" indent="0">
              <a:buNone/>
              <a:defRPr sz="2200" b="1"/>
            </a:lvl6pPr>
            <a:lvl7pPr marL="3653508" indent="0">
              <a:buNone/>
              <a:defRPr sz="2200" b="1"/>
            </a:lvl7pPr>
            <a:lvl8pPr marL="4262426" indent="0">
              <a:buNone/>
              <a:defRPr sz="2200" b="1"/>
            </a:lvl8pPr>
            <a:lvl9pPr marL="4871344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6726" y="3862417"/>
            <a:ext cx="4035979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0189" y="2726247"/>
            <a:ext cx="4037564" cy="1136170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8918" indent="0">
              <a:buNone/>
              <a:defRPr sz="2700" b="1"/>
            </a:lvl2pPr>
            <a:lvl3pPr marL="1217836" indent="0">
              <a:buNone/>
              <a:defRPr sz="2400" b="1"/>
            </a:lvl3pPr>
            <a:lvl4pPr marL="1826754" indent="0">
              <a:buNone/>
              <a:defRPr sz="2200" b="1"/>
            </a:lvl4pPr>
            <a:lvl5pPr marL="2435672" indent="0">
              <a:buNone/>
              <a:defRPr sz="2200" b="1"/>
            </a:lvl5pPr>
            <a:lvl6pPr marL="3044590" indent="0">
              <a:buNone/>
              <a:defRPr sz="2200" b="1"/>
            </a:lvl6pPr>
            <a:lvl7pPr marL="3653508" indent="0">
              <a:buNone/>
              <a:defRPr sz="2200" b="1"/>
            </a:lvl7pPr>
            <a:lvl8pPr marL="4262426" indent="0">
              <a:buNone/>
              <a:defRPr sz="2200" b="1"/>
            </a:lvl8pPr>
            <a:lvl9pPr marL="4871344" indent="0">
              <a:buNone/>
              <a:defRPr sz="2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0189" y="3862417"/>
            <a:ext cx="4037564" cy="7017195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6724" y="484918"/>
            <a:ext cx="3005180" cy="206371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327" y="484918"/>
            <a:ext cx="5106426" cy="10394696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6724" y="2548632"/>
            <a:ext cx="3005180" cy="8330981"/>
          </a:xfrm>
        </p:spPr>
        <p:txBody>
          <a:bodyPr/>
          <a:lstStyle>
            <a:lvl1pPr marL="0" indent="0">
              <a:buNone/>
              <a:defRPr sz="1900"/>
            </a:lvl1pPr>
            <a:lvl2pPr marL="608918" indent="0">
              <a:buNone/>
              <a:defRPr sz="1700"/>
            </a:lvl2pPr>
            <a:lvl3pPr marL="1217836" indent="0">
              <a:buNone/>
              <a:defRPr sz="1300"/>
            </a:lvl3pPr>
            <a:lvl4pPr marL="1826754" indent="0">
              <a:buNone/>
              <a:defRPr sz="1100"/>
            </a:lvl4pPr>
            <a:lvl5pPr marL="2435672" indent="0">
              <a:buNone/>
              <a:defRPr sz="1100"/>
            </a:lvl5pPr>
            <a:lvl6pPr marL="3044590" indent="0">
              <a:buNone/>
              <a:defRPr sz="1100"/>
            </a:lvl6pPr>
            <a:lvl7pPr marL="3653508" indent="0">
              <a:buNone/>
              <a:defRPr sz="1100"/>
            </a:lvl7pPr>
            <a:lvl8pPr marL="4262426" indent="0">
              <a:buNone/>
              <a:defRPr sz="1100"/>
            </a:lvl8pPr>
            <a:lvl9pPr marL="4871344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0421" y="8525511"/>
            <a:ext cx="5480685" cy="1006485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0421" y="1088242"/>
            <a:ext cx="5480685" cy="7307580"/>
          </a:xfrm>
        </p:spPr>
        <p:txBody>
          <a:bodyPr/>
          <a:lstStyle>
            <a:lvl1pPr marL="0" indent="0">
              <a:buNone/>
              <a:defRPr sz="4300"/>
            </a:lvl1pPr>
            <a:lvl2pPr marL="608918" indent="0">
              <a:buNone/>
              <a:defRPr sz="3700"/>
            </a:lvl2pPr>
            <a:lvl3pPr marL="1217836" indent="0">
              <a:buNone/>
              <a:defRPr sz="3200"/>
            </a:lvl3pPr>
            <a:lvl4pPr marL="1826754" indent="0">
              <a:buNone/>
              <a:defRPr sz="2700"/>
            </a:lvl4pPr>
            <a:lvl5pPr marL="2435672" indent="0">
              <a:buNone/>
              <a:defRPr sz="2700"/>
            </a:lvl5pPr>
            <a:lvl6pPr marL="3044590" indent="0">
              <a:buNone/>
              <a:defRPr sz="2700"/>
            </a:lvl6pPr>
            <a:lvl7pPr marL="3653508" indent="0">
              <a:buNone/>
              <a:defRPr sz="2700"/>
            </a:lvl7pPr>
            <a:lvl8pPr marL="4262426" indent="0">
              <a:buNone/>
              <a:defRPr sz="2700"/>
            </a:lvl8pPr>
            <a:lvl9pPr marL="4871344" indent="0">
              <a:buNone/>
              <a:defRPr sz="27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0421" y="9531996"/>
            <a:ext cx="5480685" cy="1429375"/>
          </a:xfrm>
        </p:spPr>
        <p:txBody>
          <a:bodyPr/>
          <a:lstStyle>
            <a:lvl1pPr marL="0" indent="0">
              <a:buNone/>
              <a:defRPr sz="1900"/>
            </a:lvl1pPr>
            <a:lvl2pPr marL="608918" indent="0">
              <a:buNone/>
              <a:defRPr sz="1700"/>
            </a:lvl2pPr>
            <a:lvl3pPr marL="1217836" indent="0">
              <a:buNone/>
              <a:defRPr sz="1300"/>
            </a:lvl3pPr>
            <a:lvl4pPr marL="1826754" indent="0">
              <a:buNone/>
              <a:defRPr sz="1100"/>
            </a:lvl4pPr>
            <a:lvl5pPr marL="2435672" indent="0">
              <a:buNone/>
              <a:defRPr sz="1100"/>
            </a:lvl5pPr>
            <a:lvl6pPr marL="3044590" indent="0">
              <a:buNone/>
              <a:defRPr sz="1100"/>
            </a:lvl6pPr>
            <a:lvl7pPr marL="3653508" indent="0">
              <a:buNone/>
              <a:defRPr sz="1100"/>
            </a:lvl7pPr>
            <a:lvl8pPr marL="4262426" indent="0">
              <a:buNone/>
              <a:defRPr sz="1100"/>
            </a:lvl8pPr>
            <a:lvl9pPr marL="4871344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6724" y="487738"/>
            <a:ext cx="8221028" cy="2029883"/>
          </a:xfrm>
          <a:prstGeom prst="rect">
            <a:avLst/>
          </a:prstGeom>
        </p:spPr>
        <p:txBody>
          <a:bodyPr vert="horz" lIns="121784" tIns="60891" rIns="121784" bIns="60891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6724" y="2841839"/>
            <a:ext cx="8221028" cy="8037775"/>
          </a:xfrm>
          <a:prstGeom prst="rect">
            <a:avLst/>
          </a:prstGeom>
        </p:spPr>
        <p:txBody>
          <a:bodyPr vert="horz" lIns="121784" tIns="60891" rIns="121784" bIns="60891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6724" y="11288409"/>
            <a:ext cx="2131378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8D130-FA9B-4937-95C7-E2502E81C148}" type="datetimeFigureOut">
              <a:rPr lang="es-CO" smtClean="0"/>
              <a:pPr/>
              <a:t>20/07/2015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0946" y="11288409"/>
            <a:ext cx="2892584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46374" y="11288409"/>
            <a:ext cx="2131378" cy="648435"/>
          </a:xfrm>
          <a:prstGeom prst="rect">
            <a:avLst/>
          </a:prstGeom>
        </p:spPr>
        <p:txBody>
          <a:bodyPr vert="horz" lIns="121784" tIns="60891" rIns="121784" bIns="6089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D1004-CA9D-4D46-9882-0CF0CF916F7B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17836" rtl="0" eaLnBrk="1" latinLnBrk="0" hangingPunct="1">
        <a:spcBef>
          <a:spcPct val="0"/>
        </a:spcBef>
        <a:buNone/>
        <a:defRPr sz="5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689" indent="-456689" algn="l" defTabSz="1217836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491" indent="-380573" algn="l" defTabSz="1217836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296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212" indent="-304458" algn="l" defTabSz="1217836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130" indent="-304458" algn="l" defTabSz="1217836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49049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966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884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803" indent="-304458" algn="l" defTabSz="121783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18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836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754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672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590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508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426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344" algn="l" defTabSz="121783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ounded Rectangle 58"/>
          <p:cNvSpPr/>
          <p:nvPr/>
        </p:nvSpPr>
        <p:spPr>
          <a:xfrm>
            <a:off x="1220297" y="1697474"/>
            <a:ext cx="6659308" cy="648072"/>
          </a:xfrm>
          <a:prstGeom prst="roundRect">
            <a:avLst/>
          </a:prstGeom>
          <a:gradFill>
            <a:gsLst>
              <a:gs pos="0">
                <a:schemeClr val="bg1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60961" tIns="80482" rIns="160961" bIns="80482" rtlCol="0" anchor="ctr">
            <a:sp3d/>
          </a:bodyPr>
          <a:lstStyle/>
          <a:p>
            <a:pPr algn="ctr"/>
            <a:r>
              <a:rPr lang="es-CO" b="1" dirty="0" smtClean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Adidas y </a:t>
            </a:r>
            <a:r>
              <a:rPr lang="es-CO" b="1" dirty="0" err="1" smtClean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Nike</a:t>
            </a:r>
            <a:r>
              <a:rPr lang="es-CO" b="1" dirty="0" smtClean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 Conjunto Deportivo </a:t>
            </a:r>
            <a:r>
              <a:rPr lang="es-CO" b="1" dirty="0" err="1" smtClean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Capri</a:t>
            </a:r>
            <a:r>
              <a:rPr lang="es-CO" b="1" dirty="0" smtClean="0">
                <a:solidFill>
                  <a:srgbClr val="1F497D"/>
                </a:solidFill>
                <a:effectLst>
                  <a:outerShdw blurRad="127000" dist="1397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  (3/4) para Mujer en Lycra</a:t>
            </a:r>
            <a:endParaRPr lang="es-CO" b="1" dirty="0">
              <a:solidFill>
                <a:srgbClr val="1F497D"/>
              </a:solidFill>
              <a:effectLst>
                <a:outerShdw blurRad="127000" dist="139700" dir="2700000" algn="tl" rotWithShape="0">
                  <a:prstClr val="black">
                    <a:alpha val="40000"/>
                  </a:prst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Rounded Rectangle 107"/>
          <p:cNvSpPr/>
          <p:nvPr/>
        </p:nvSpPr>
        <p:spPr>
          <a:xfrm>
            <a:off x="173161" y="2426334"/>
            <a:ext cx="8640960" cy="3807332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tx2">
                  <a:lumMod val="60000"/>
                  <a:lumOff val="40000"/>
                </a:schemeClr>
              </a:gs>
              <a:gs pos="66000">
                <a:schemeClr val="tx2">
                  <a:lumMod val="75000"/>
                </a:schemeClr>
              </a:gs>
              <a:gs pos="100000">
                <a:schemeClr val="tx2">
                  <a:lumMod val="5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r>
              <a:rPr lang="es-CO" sz="1300" b="1" dirty="0" smtClean="0">
                <a:solidFill>
                  <a:srgbClr val="F79646">
                    <a:lumMod val="40000"/>
                    <a:lumOff val="6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TALLAS DISPONIBLES</a:t>
            </a:r>
            <a:endParaRPr lang="es-CO" sz="1300" b="1" dirty="0">
              <a:solidFill>
                <a:srgbClr val="F79646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r>
              <a:rPr lang="es-CO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r>
              <a:rPr lang="es-CO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  <a:endParaRPr lang="es-CO" sz="1800" b="1" dirty="0"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2" name="Straight Connector 108"/>
          <p:cNvCxnSpPr/>
          <p:nvPr/>
        </p:nvCxnSpPr>
        <p:spPr>
          <a:xfrm>
            <a:off x="427388" y="2774812"/>
            <a:ext cx="8042017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22 Rectángulo redondeado"/>
          <p:cNvSpPr/>
          <p:nvPr/>
        </p:nvSpPr>
        <p:spPr>
          <a:xfrm>
            <a:off x="324098" y="2808749"/>
            <a:ext cx="8296944" cy="3208893"/>
          </a:xfrm>
          <a:prstGeom prst="roundRect">
            <a:avLst>
              <a:gd name="adj" fmla="val 3915"/>
            </a:avLst>
          </a:prstGeom>
          <a:solidFill>
            <a:schemeClr val="bg1"/>
          </a:solidFill>
          <a:ln w="381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prstClr val="white"/>
              </a:solidFill>
            </a:endParaRPr>
          </a:p>
        </p:txBody>
      </p:sp>
      <p:sp>
        <p:nvSpPr>
          <p:cNvPr id="43" name="42 Rectángulo redondeado"/>
          <p:cNvSpPr/>
          <p:nvPr/>
        </p:nvSpPr>
        <p:spPr>
          <a:xfrm>
            <a:off x="3348434" y="5585594"/>
            <a:ext cx="5223581" cy="432048"/>
          </a:xfrm>
          <a:prstGeom prst="roundRect">
            <a:avLst>
              <a:gd name="adj" fmla="val 9720"/>
            </a:avLst>
          </a:prstGeom>
          <a:ln w="127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3271093" y="5585594"/>
            <a:ext cx="5234213" cy="430887"/>
          </a:xfrm>
          <a:prstGeom prst="rect">
            <a:avLst/>
          </a:prstGeom>
          <a:noFill/>
          <a:ln cap="rnd">
            <a:noFill/>
            <a:bevel/>
          </a:ln>
          <a:effectLst/>
        </p:spPr>
        <p:txBody>
          <a:bodyPr wrap="square" rtlCol="0">
            <a:spAutoFit/>
          </a:bodyPr>
          <a:lstStyle/>
          <a:p>
            <a:r>
              <a:rPr lang="es-CO" sz="1100" dirty="0" smtClean="0"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Las marcas contemplan diseños diferentes, de manera que seleccione inicialmente la marca que desea.</a:t>
            </a:r>
            <a:endParaRPr lang="es-CO" sz="7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45" name="44 Grupo"/>
          <p:cNvGrpSpPr/>
          <p:nvPr/>
        </p:nvGrpSpPr>
        <p:grpSpPr>
          <a:xfrm>
            <a:off x="462781" y="3240797"/>
            <a:ext cx="1224136" cy="2160240"/>
            <a:chOff x="396106" y="1584301"/>
            <a:chExt cx="1080120" cy="1872208"/>
          </a:xfrm>
        </p:grpSpPr>
        <p:grpSp>
          <p:nvGrpSpPr>
            <p:cNvPr id="46" name="21 Grupo"/>
            <p:cNvGrpSpPr/>
            <p:nvPr/>
          </p:nvGrpSpPr>
          <p:grpSpPr>
            <a:xfrm>
              <a:off x="540122" y="2515698"/>
              <a:ext cx="864097" cy="940811"/>
              <a:chOff x="5995333" y="11665421"/>
              <a:chExt cx="2686050" cy="4086995"/>
            </a:xfrm>
          </p:grpSpPr>
          <p:pic>
            <p:nvPicPr>
              <p:cNvPr id="48" name="Picture 11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01073" y="11665421"/>
                <a:ext cx="2480310" cy="39604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cxnSp>
            <p:nvCxnSpPr>
              <p:cNvPr id="49" name="48 Conector recto de flecha"/>
              <p:cNvCxnSpPr/>
              <p:nvPr/>
            </p:nvCxnSpPr>
            <p:spPr>
              <a:xfrm>
                <a:off x="5995333" y="11809437"/>
                <a:ext cx="110519" cy="3672408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49 CuadroTexto"/>
              <p:cNvSpPr txBox="1"/>
              <p:nvPr/>
            </p:nvSpPr>
            <p:spPr>
              <a:xfrm>
                <a:off x="6105852" y="15202816"/>
                <a:ext cx="330612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lvl1pPr>
              </a:lstStyle>
              <a:p>
                <a:r>
                  <a:rPr lang="es-CO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F</a:t>
                </a:r>
              </a:p>
            </p:txBody>
          </p:sp>
          <p:cxnSp>
            <p:nvCxnSpPr>
              <p:cNvPr id="51" name="50 Conector recto de flecha"/>
              <p:cNvCxnSpPr/>
              <p:nvPr/>
            </p:nvCxnSpPr>
            <p:spPr>
              <a:xfrm>
                <a:off x="6387410" y="12209063"/>
                <a:ext cx="1656184" cy="0"/>
              </a:xfrm>
              <a:prstGeom prst="straightConnector1">
                <a:avLst/>
              </a:prstGeom>
              <a:ln w="25400">
                <a:solidFill>
                  <a:schemeClr val="tx1">
                    <a:lumMod val="65000"/>
                    <a:lumOff val="35000"/>
                  </a:schemeClr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51 CuadroTexto"/>
              <p:cNvSpPr txBox="1"/>
              <p:nvPr/>
            </p:nvSpPr>
            <p:spPr>
              <a:xfrm>
                <a:off x="6436464" y="12220009"/>
                <a:ext cx="330612" cy="54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>
                <a:defPPr>
                  <a:defRPr lang="es-CO"/>
                </a:defPPr>
                <a:lvl1pPr>
                  <a:defRPr sz="1000" b="1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entury Gothic" pitchFamily="34" charset="0"/>
                  </a:defRPr>
                </a:lvl1pPr>
              </a:lstStyle>
              <a:p>
                <a:r>
                  <a:rPr lang="es-CO" sz="900" dirty="0">
                    <a:solidFill>
                      <a:prstClr val="black">
                        <a:lumMod val="65000"/>
                        <a:lumOff val="35000"/>
                      </a:prstClr>
                    </a:solidFill>
                  </a:rPr>
                  <a:t>A</a:t>
                </a:r>
              </a:p>
            </p:txBody>
          </p:sp>
        </p:grpSp>
        <p:pic>
          <p:nvPicPr>
            <p:cNvPr id="47" name="Picture 1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106" y="1584301"/>
              <a:ext cx="1080120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53" name="52 Conector recto de flecha"/>
          <p:cNvCxnSpPr/>
          <p:nvPr/>
        </p:nvCxnSpPr>
        <p:spPr>
          <a:xfrm>
            <a:off x="822821" y="3672845"/>
            <a:ext cx="705643" cy="0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53 CuadroTexto"/>
          <p:cNvSpPr txBox="1"/>
          <p:nvPr/>
        </p:nvSpPr>
        <p:spPr>
          <a:xfrm>
            <a:off x="966837" y="3744853"/>
            <a:ext cx="149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s-CO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B</a:t>
            </a:r>
            <a:endParaRPr lang="es-CO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cxnSp>
        <p:nvCxnSpPr>
          <p:cNvPr id="55" name="54 Conector recto de flecha"/>
          <p:cNvCxnSpPr/>
          <p:nvPr/>
        </p:nvCxnSpPr>
        <p:spPr>
          <a:xfrm>
            <a:off x="750813" y="3384813"/>
            <a:ext cx="0" cy="864096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55 CuadroTexto"/>
          <p:cNvSpPr txBox="1"/>
          <p:nvPr/>
        </p:nvSpPr>
        <p:spPr>
          <a:xfrm>
            <a:off x="750813" y="4032885"/>
            <a:ext cx="1496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CO"/>
            </a:defPPr>
            <a:lvl1pPr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r>
              <a:rPr lang="en-US" sz="900" dirty="0" smtClean="0">
                <a:solidFill>
                  <a:prstClr val="black">
                    <a:lumMod val="65000"/>
                    <a:lumOff val="35000"/>
                  </a:prstClr>
                </a:solidFill>
              </a:rPr>
              <a:t>E</a:t>
            </a:r>
            <a:endParaRPr lang="es-CO" sz="900" dirty="0">
              <a:solidFill>
                <a:prstClr val="black">
                  <a:lumMod val="65000"/>
                  <a:lumOff val="35000"/>
                </a:prstClr>
              </a:solidFill>
            </a:endParaRPr>
          </a:p>
        </p:txBody>
      </p:sp>
      <p:pic>
        <p:nvPicPr>
          <p:cNvPr id="3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0750" y="40978"/>
            <a:ext cx="47625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3" name="3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98052"/>
              </p:ext>
            </p:extLst>
          </p:nvPr>
        </p:nvGraphicFramePr>
        <p:xfrm>
          <a:off x="1758925" y="2947648"/>
          <a:ext cx="3168351" cy="2637946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267339"/>
                <a:gridCol w="492855"/>
                <a:gridCol w="422447"/>
                <a:gridCol w="422447"/>
                <a:gridCol w="563263"/>
              </a:tblGrid>
              <a:tr h="287490">
                <a:tc>
                  <a:txBody>
                    <a:bodyPr/>
                    <a:lstStyle/>
                    <a:p>
                      <a:r>
                        <a:rPr lang="es-CO" sz="900" dirty="0" smtClean="0">
                          <a:latin typeface="Century Gothic" pitchFamily="34" charset="0"/>
                        </a:rPr>
                        <a:t>Talla origen Conjunto</a:t>
                      </a:r>
                      <a:r>
                        <a:rPr lang="es-CO" sz="9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CO" sz="900" baseline="0" dirty="0" err="1" smtClean="0">
                          <a:latin typeface="Century Gothic" pitchFamily="34" charset="0"/>
                        </a:rPr>
                        <a:t>Capri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900" dirty="0" smtClean="0">
                          <a:latin typeface="Century Gothic" pitchFamily="34" charset="0"/>
                        </a:rPr>
                        <a:t>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XL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2XL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287490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Talla Colombiana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S-6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M-8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L-10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XL-12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704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A: Ancho espalda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41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43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44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44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04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B: Ancho pecho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43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44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4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E: Largo camiseta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60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4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A: Contorno Cintura</a:t>
                      </a:r>
                      <a:r>
                        <a:rPr lang="es-CO" sz="900" b="1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900" b="1" kern="1200" baseline="0" dirty="0" err="1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Resortada</a:t>
                      </a:r>
                      <a:r>
                        <a:rPr lang="es-CO" sz="900" b="1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67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72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77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444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 : Largo Pantalón</a:t>
                      </a:r>
                      <a:r>
                        <a:rPr lang="es-CO" sz="900" b="1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900" b="1" kern="1200" baseline="0" dirty="0" err="1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Capri</a:t>
                      </a:r>
                      <a:r>
                        <a:rPr lang="es-CO" sz="900" b="1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¾ </a:t>
                      </a:r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59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61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66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34" name="3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6698052"/>
              </p:ext>
            </p:extLst>
          </p:nvPr>
        </p:nvGraphicFramePr>
        <p:xfrm>
          <a:off x="5071293" y="2982440"/>
          <a:ext cx="3456384" cy="2557496"/>
        </p:xfrm>
        <a:graphic>
          <a:graphicData uri="http://schemas.openxmlformats.org/drawingml/2006/table">
            <a:tbl>
              <a:tblPr firstRow="1" bandRow="1">
                <a:effectLst>
                  <a:outerShdw blurRad="139700" dist="38100" dir="2700000" algn="tl" rotWithShape="0">
                    <a:prstClr val="black">
                      <a:alpha val="40000"/>
                    </a:prstClr>
                  </a:outerShdw>
                </a:effectLst>
                <a:tableStyleId>{00A15C55-8517-42AA-B614-E9B94910E393}</a:tableStyleId>
              </a:tblPr>
              <a:tblGrid>
                <a:gridCol w="1525594"/>
                <a:gridCol w="418621"/>
                <a:gridCol w="504057"/>
                <a:gridCol w="504056"/>
                <a:gridCol w="504056"/>
              </a:tblGrid>
              <a:tr h="432051">
                <a:tc>
                  <a:txBody>
                    <a:bodyPr/>
                    <a:lstStyle/>
                    <a:p>
                      <a:r>
                        <a:rPr lang="es-CO" sz="900" dirty="0" smtClean="0">
                          <a:latin typeface="Century Gothic" pitchFamily="34" charset="0"/>
                        </a:rPr>
                        <a:t>Talla origen Conjunto</a:t>
                      </a:r>
                      <a:r>
                        <a:rPr lang="es-CO" sz="900" baseline="0" dirty="0" smtClean="0">
                          <a:latin typeface="Century Gothic" pitchFamily="34" charset="0"/>
                        </a:rPr>
                        <a:t> </a:t>
                      </a:r>
                      <a:r>
                        <a:rPr lang="es-CO" sz="900" baseline="0" dirty="0" err="1" smtClean="0">
                          <a:latin typeface="Century Gothic" pitchFamily="34" charset="0"/>
                        </a:rPr>
                        <a:t>Capri</a:t>
                      </a:r>
                      <a:r>
                        <a:rPr lang="es-CO" sz="900" baseline="0" dirty="0" smtClean="0">
                          <a:latin typeface="Century Gothic" pitchFamily="34" charset="0"/>
                        </a:rPr>
                        <a:t> mas largo.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XL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2XL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76335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Talla Colombiana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S-6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M-8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L-10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XL-12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315340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A: Ancho espalda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41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41/42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42/44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 smtClean="0">
                          <a:latin typeface="Century Gothic" pitchFamily="34" charset="0"/>
                        </a:rPr>
                        <a:t>45/44</a:t>
                      </a:r>
                      <a:endParaRPr lang="es-CO" sz="900" dirty="0">
                        <a:latin typeface="Century Gothic" pitchFamily="34" charset="0"/>
                      </a:endParaRPr>
                    </a:p>
                  </a:txBody>
                  <a:tcPr/>
                </a:tc>
              </a:tr>
              <a:tr h="315340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B: Ancho pecho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41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41/42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9386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 smtClean="0">
                          <a:latin typeface="Century Gothic" pitchFamily="34" charset="0"/>
                        </a:rPr>
                        <a:t>42/44</a:t>
                      </a:r>
                      <a:endParaRPr lang="es-CO" sz="900" dirty="0" smtClean="0">
                        <a:latin typeface="Century Gothic" pitchFamily="34" charset="0"/>
                      </a:endParaRPr>
                    </a:p>
                    <a:p>
                      <a:pPr marL="0" algn="ctr" defTabSz="993861" rtl="0" eaLnBrk="1" latinLnBrk="0" hangingPunct="1"/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45/44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15340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E: Largo camiseta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</a:t>
                      </a:r>
                      <a:r>
                        <a:rPr lang="es-CO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0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56/53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57/58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59/60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6335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A: Contorno Cintura</a:t>
                      </a:r>
                      <a:r>
                        <a:rPr lang="es-CO" sz="900" b="1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900" b="1" kern="1200" baseline="0" dirty="0" err="1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Resortada</a:t>
                      </a:r>
                      <a:r>
                        <a:rPr lang="es-CO" sz="900" b="1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71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66/72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72/75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76/78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6335">
                <a:tc>
                  <a:txBody>
                    <a:bodyPr/>
                    <a:lstStyle/>
                    <a:p>
                      <a:pPr marL="0" algn="l" defTabSz="993861" rtl="0" eaLnBrk="1" latinLnBrk="0" hangingPunct="1"/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F : Largo Pantalón</a:t>
                      </a:r>
                      <a:r>
                        <a:rPr lang="es-CO" sz="900" b="1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CO" sz="900" b="1" kern="1200" baseline="0" dirty="0" err="1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Capri</a:t>
                      </a:r>
                      <a:r>
                        <a:rPr lang="es-CO" sz="900" b="1" kern="1200" baseline="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¾ </a:t>
                      </a:r>
                      <a:r>
                        <a:rPr lang="es-CO" sz="900" b="1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 (cm)</a:t>
                      </a:r>
                      <a:endParaRPr lang="es-CO" sz="900" b="1" kern="1200" dirty="0">
                        <a:solidFill>
                          <a:schemeClr val="lt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75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73/78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74/79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93861" rtl="0" eaLnBrk="1" latinLnBrk="0" hangingPunct="1"/>
                      <a:r>
                        <a:rPr lang="en-US" sz="900" kern="1200" dirty="0" smtClean="0">
                          <a:solidFill>
                            <a:schemeClr val="dk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80/82</a:t>
                      </a:r>
                      <a:endParaRPr lang="es-CO" sz="900" kern="1200" dirty="0">
                        <a:solidFill>
                          <a:schemeClr val="dk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6" name="Rounded Rectangle 7"/>
          <p:cNvSpPr/>
          <p:nvPr/>
        </p:nvSpPr>
        <p:spPr>
          <a:xfrm>
            <a:off x="3415109" y="6593706"/>
            <a:ext cx="2592288" cy="432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1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M (Asiática)</a:t>
            </a:r>
          </a:p>
          <a:p>
            <a:pPr algn="ctr"/>
            <a:r>
              <a:rPr lang="es-CO" sz="11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Corresponde talla 6 (Colombia)</a:t>
            </a:r>
            <a:endParaRPr lang="es-CO" sz="11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5109" y="7601818"/>
            <a:ext cx="2350473" cy="25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ounded Rectangle 7"/>
          <p:cNvSpPr/>
          <p:nvPr/>
        </p:nvSpPr>
        <p:spPr>
          <a:xfrm>
            <a:off x="3847157" y="10266114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Fucsia  con  Azul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7221" y="7601818"/>
            <a:ext cx="2201860" cy="2520000"/>
          </a:xfrm>
          <a:prstGeom prst="rect">
            <a:avLst/>
          </a:prstGeom>
        </p:spPr>
      </p:pic>
      <p:sp>
        <p:nvSpPr>
          <p:cNvPr id="27" name="Rounded Rectangle 7"/>
          <p:cNvSpPr/>
          <p:nvPr/>
        </p:nvSpPr>
        <p:spPr>
          <a:xfrm>
            <a:off x="822821" y="10266114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Fucsia  con  Blanco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Rounded Rectangle 7"/>
          <p:cNvSpPr/>
          <p:nvPr/>
        </p:nvSpPr>
        <p:spPr>
          <a:xfrm>
            <a:off x="6655629" y="10266114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Azul  con Negro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60563" y="7642812"/>
            <a:ext cx="2560449" cy="2520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n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97" y="977082"/>
            <a:ext cx="2547194" cy="2520000"/>
          </a:xfrm>
          <a:prstGeom prst="rect">
            <a:avLst/>
          </a:prstGeom>
        </p:spPr>
      </p:pic>
      <p:sp>
        <p:nvSpPr>
          <p:cNvPr id="32" name="Rounded Rectangle 7"/>
          <p:cNvSpPr/>
          <p:nvPr/>
        </p:nvSpPr>
        <p:spPr>
          <a:xfrm>
            <a:off x="1160394" y="3857402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Verde con  Negro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7157" y="943578"/>
            <a:ext cx="2256198" cy="2520000"/>
          </a:xfrm>
          <a:prstGeom prst="rect">
            <a:avLst/>
          </a:prstGeom>
        </p:spPr>
      </p:pic>
      <p:sp>
        <p:nvSpPr>
          <p:cNvPr id="34" name="Rounded Rectangle 7"/>
          <p:cNvSpPr/>
          <p:nvPr/>
        </p:nvSpPr>
        <p:spPr>
          <a:xfrm>
            <a:off x="4063341" y="3857402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Negro con  Morado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5" name="Rounded Rectangle 7"/>
          <p:cNvSpPr/>
          <p:nvPr/>
        </p:nvSpPr>
        <p:spPr>
          <a:xfrm>
            <a:off x="3199085" y="5441578"/>
            <a:ext cx="2592288" cy="432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1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L (Asiática)</a:t>
            </a:r>
          </a:p>
          <a:p>
            <a:pPr algn="ctr"/>
            <a:r>
              <a:rPr lang="es-CO" sz="11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Corresponde talla 6-8 (Colombia)</a:t>
            </a:r>
            <a:endParaRPr lang="es-CO" sz="11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8765" y="7097762"/>
            <a:ext cx="2503149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Rounded Rectangle 7"/>
          <p:cNvSpPr/>
          <p:nvPr/>
        </p:nvSpPr>
        <p:spPr>
          <a:xfrm>
            <a:off x="966837" y="9546034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Fucsia  con  Azul Oscuro</a:t>
            </a:r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8522" y="6978405"/>
            <a:ext cx="2512851" cy="2520000"/>
          </a:xfrm>
          <a:prstGeom prst="rect">
            <a:avLst/>
          </a:prstGeom>
        </p:spPr>
      </p:pic>
      <p:sp>
        <p:nvSpPr>
          <p:cNvPr id="38" name="Rounded Rectangle 7"/>
          <p:cNvSpPr/>
          <p:nvPr/>
        </p:nvSpPr>
        <p:spPr>
          <a:xfrm>
            <a:off x="4063181" y="9546074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Blanco con  Negro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9" name="Imagen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981" y="7025754"/>
            <a:ext cx="2547194" cy="2520000"/>
          </a:xfrm>
          <a:prstGeom prst="rect">
            <a:avLst/>
          </a:prstGeom>
        </p:spPr>
      </p:pic>
      <p:sp>
        <p:nvSpPr>
          <p:cNvPr id="40" name="Rounded Rectangle 7"/>
          <p:cNvSpPr/>
          <p:nvPr/>
        </p:nvSpPr>
        <p:spPr>
          <a:xfrm>
            <a:off x="6799485" y="9546034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Verde con  Negro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ed Rectangle 7"/>
          <p:cNvSpPr/>
          <p:nvPr/>
        </p:nvSpPr>
        <p:spPr>
          <a:xfrm>
            <a:off x="3271093" y="5441578"/>
            <a:ext cx="2714692" cy="432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1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XL (Asiática)</a:t>
            </a:r>
          </a:p>
          <a:p>
            <a:pPr algn="ctr"/>
            <a:r>
              <a:rPr lang="es-CO" sz="11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Corresponde talla 8-10 (Colombia)</a:t>
            </a:r>
            <a:endParaRPr lang="es-CO" sz="11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3061" y="7166666"/>
            <a:ext cx="2396471" cy="2520000"/>
          </a:xfrm>
          <a:prstGeom prst="rect">
            <a:avLst/>
          </a:prstGeom>
        </p:spPr>
      </p:pic>
      <p:sp>
        <p:nvSpPr>
          <p:cNvPr id="23" name="Rounded Rectangle 7"/>
          <p:cNvSpPr/>
          <p:nvPr/>
        </p:nvSpPr>
        <p:spPr>
          <a:xfrm>
            <a:off x="3702321" y="9978082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Azul con Blanco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404" y="7106995"/>
            <a:ext cx="2319665" cy="2520000"/>
          </a:xfrm>
          <a:prstGeom prst="rect">
            <a:avLst/>
          </a:prstGeom>
        </p:spPr>
      </p:pic>
      <p:sp>
        <p:nvSpPr>
          <p:cNvPr id="28" name="Rounded Rectangle 7"/>
          <p:cNvSpPr/>
          <p:nvPr/>
        </p:nvSpPr>
        <p:spPr>
          <a:xfrm>
            <a:off x="869413" y="10038405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Negro con Verde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1093" y="905074"/>
            <a:ext cx="196183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4" name="Rounded Rectangle 7"/>
          <p:cNvSpPr/>
          <p:nvPr/>
        </p:nvSpPr>
        <p:spPr>
          <a:xfrm>
            <a:off x="3631293" y="3497362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Blanco con Azul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39445" y="7106995"/>
            <a:ext cx="1668462" cy="2520000"/>
          </a:xfrm>
          <a:prstGeom prst="rect">
            <a:avLst/>
          </a:prstGeom>
        </p:spPr>
      </p:pic>
      <p:sp>
        <p:nvSpPr>
          <p:cNvPr id="12" name="Rounded Rectangle 7"/>
          <p:cNvSpPr/>
          <p:nvPr/>
        </p:nvSpPr>
        <p:spPr>
          <a:xfrm>
            <a:off x="6176572" y="9952757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Blanco con Fucsia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7"/>
          <p:cNvSpPr/>
          <p:nvPr/>
        </p:nvSpPr>
        <p:spPr>
          <a:xfrm>
            <a:off x="3580737" y="5729650"/>
            <a:ext cx="2858708" cy="432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1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Talla 2XL (Asiática)</a:t>
            </a:r>
          </a:p>
          <a:p>
            <a:pPr algn="ctr"/>
            <a:r>
              <a:rPr lang="es-CO" sz="11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Corresponde talla 10 - 12 (Colombia)</a:t>
            </a:r>
            <a:endParaRPr lang="es-CO" sz="1100" b="1" dirty="0">
              <a:solidFill>
                <a:srgbClr val="1F497D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Century Gothic" pitchFamily="34" charset="0"/>
              <a:ea typeface="Tahoma" pitchFamily="34" charset="0"/>
              <a:cs typeface="Tahoma" pitchFamily="34" charset="0"/>
            </a:endParaRP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5149" y="6881610"/>
            <a:ext cx="2160000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ounded Rectangle 7"/>
          <p:cNvSpPr/>
          <p:nvPr/>
        </p:nvSpPr>
        <p:spPr>
          <a:xfrm>
            <a:off x="3991333" y="9545906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Fucsia  con Negro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1293" y="6953618"/>
            <a:ext cx="1961835" cy="216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7"/>
          <p:cNvSpPr/>
          <p:nvPr/>
        </p:nvSpPr>
        <p:spPr>
          <a:xfrm>
            <a:off x="6871493" y="9545906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Azul con Blanco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6757" y="6377722"/>
            <a:ext cx="2686956" cy="28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Rounded Rectangle 7"/>
          <p:cNvSpPr/>
          <p:nvPr/>
        </p:nvSpPr>
        <p:spPr>
          <a:xfrm>
            <a:off x="894829" y="9546074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Fucsia  con  Azul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12533" y="617042"/>
            <a:ext cx="1846792" cy="2520000"/>
          </a:xfrm>
          <a:prstGeom prst="rect">
            <a:avLst/>
          </a:prstGeom>
        </p:spPr>
      </p:pic>
      <p:sp>
        <p:nvSpPr>
          <p:cNvPr id="10" name="Rounded Rectangle 7"/>
          <p:cNvSpPr/>
          <p:nvPr/>
        </p:nvSpPr>
        <p:spPr>
          <a:xfrm>
            <a:off x="3788017" y="3834465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Azul con Verde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0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0853" y="5227588"/>
            <a:ext cx="1741935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0290" y="5225554"/>
            <a:ext cx="1851903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6201" y="617042"/>
            <a:ext cx="2404089" cy="2520000"/>
          </a:xfrm>
          <a:prstGeom prst="rect">
            <a:avLst/>
          </a:prstGeom>
        </p:spPr>
      </p:pic>
      <p:sp>
        <p:nvSpPr>
          <p:cNvPr id="5" name="Rounded Rectangle 7"/>
          <p:cNvSpPr/>
          <p:nvPr/>
        </p:nvSpPr>
        <p:spPr>
          <a:xfrm>
            <a:off x="4063181" y="3904712"/>
            <a:ext cx="1440000" cy="360000"/>
          </a:xfrm>
          <a:prstGeom prst="roundRect">
            <a:avLst>
              <a:gd name="adj" fmla="val 4315"/>
            </a:avLst>
          </a:prstGeom>
          <a:gradFill flip="none" rotWithShape="1">
            <a:gsLst>
              <a:gs pos="33000">
                <a:schemeClr val="bg1"/>
              </a:gs>
              <a:gs pos="66000">
                <a:schemeClr val="accent5">
                  <a:lumMod val="20000"/>
                  <a:lumOff val="80000"/>
                </a:schemeClr>
              </a:gs>
              <a:gs pos="100000">
                <a:schemeClr val="accent6">
                  <a:lumMod val="20000"/>
                  <a:lumOff val="80000"/>
                </a:schemeClr>
              </a:gs>
            </a:gsLst>
            <a:lin ang="5400000" scaled="0"/>
            <a:tileRect/>
          </a:gradFill>
          <a:ln w="34925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9386" tIns="49693" rIns="99386" bIns="49693" rtlCol="0" anchor="t" anchorCtr="0"/>
          <a:lstStyle/>
          <a:p>
            <a:pPr algn="ctr"/>
            <a:r>
              <a:rPr lang="es-CO" sz="1000" b="1" dirty="0" smtClean="0">
                <a:solidFill>
                  <a:srgbClr val="1F497D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Century Gothic" pitchFamily="34" charset="0"/>
                <a:ea typeface="Tahoma" pitchFamily="34" charset="0"/>
                <a:cs typeface="Tahoma" pitchFamily="34" charset="0"/>
              </a:rPr>
              <a:t>Naranja con Negro</a:t>
            </a:r>
          </a:p>
          <a:p>
            <a:pPr algn="just"/>
            <a:endParaRPr lang="es-CO" sz="1300" dirty="0">
              <a:solidFill>
                <a:prstClr val="black"/>
              </a:solidFill>
              <a:latin typeface="Cambria" pitchFamily="18" charset="0"/>
            </a:endParaRPr>
          </a:p>
          <a:p>
            <a:pPr algn="just"/>
            <a:endParaRPr lang="es-CO" sz="850" dirty="0">
              <a:solidFill>
                <a:prstClr val="black">
                  <a:lumMod val="75000"/>
                  <a:lumOff val="25000"/>
                </a:prst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49056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4706</TotalTime>
  <Words>284</Words>
  <Application>Microsoft Office PowerPoint</Application>
  <PresentationFormat>Doble carta (432 x 279 mm)</PresentationFormat>
  <Paragraphs>105</Paragraphs>
  <Slides>5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</vt:lpstr>
      <vt:lpstr>Cambria</vt:lpstr>
      <vt:lpstr>Century Gothic</vt:lpstr>
      <vt:lpstr>Tahoma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nandrima</dc:creator>
  <cp:lastModifiedBy>NANCY ADRIANA MARTINEZ QUIJANO</cp:lastModifiedBy>
  <cp:revision>196</cp:revision>
  <dcterms:created xsi:type="dcterms:W3CDTF">2013-05-30T15:48:05Z</dcterms:created>
  <dcterms:modified xsi:type="dcterms:W3CDTF">2015-07-21T01:43:52Z</dcterms:modified>
</cp:coreProperties>
</file>