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63" r:id="rId3"/>
    <p:sldId id="264" r:id="rId5"/>
    <p:sldId id="265" r:id="rId6"/>
  </p:sldIdLst>
  <p:sldSz cx="9001125" cy="18002250"/>
  <p:notesSz cx="6858000" cy="9144000"/>
  <p:defaultTextStyle>
    <a:defPPr>
      <a:defRPr lang="es-CO"/>
    </a:defPPr>
    <a:lvl1pPr marL="0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205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5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980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50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755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25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530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735" algn="l" defTabSz="9937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6600"/>
    <a:srgbClr val="FF9966"/>
    <a:srgbClr val="6699FF"/>
    <a:srgbClr val="FF9933"/>
    <a:srgbClr val="CC99FF"/>
    <a:srgbClr val="BC99C7"/>
    <a:srgbClr val="CFF1F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7" autoAdjust="0"/>
    <p:restoredTop sz="94249" autoAdjust="0"/>
  </p:normalViewPr>
  <p:slideViewPr>
    <p:cSldViewPr>
      <p:cViewPr varScale="1">
        <p:scale>
          <a:sx n="28" d="100"/>
          <a:sy n="28" d="100"/>
        </p:scale>
        <p:origin x="2730" y="84"/>
      </p:cViewPr>
      <p:guideLst>
        <p:guide orient="horz" pos="5670"/>
        <p:guide pos="2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0"/>
      </p:cViewPr>
      <p:guideLst>
        <p:guide orient="horz" pos="2880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AD7F-9A67-44C2-87DB-1AC07AB28051}" type="datetimeFigureOut">
              <a:rPr lang="es-CO" smtClean="0"/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D1EE-52C2-49C1-84E7-6835BE6CBD9F}" type="slidenum">
              <a:rPr lang="es-CO" smtClean="0"/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80D3F-A675-49A3-A766-20FBC412B983}" type="datetimeFigureOut">
              <a:rPr lang="es-CO" smtClean="0"/>
            </a:fld>
            <a:endParaRPr 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685800"/>
            <a:ext cx="1714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5AFE1-5EF6-43AD-8040-7EDF485FE798}" type="slidenum">
              <a:rPr lang="es-CO" smtClean="0"/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205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3775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0980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7550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4755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1325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8530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5735" algn="l" defTabSz="9937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AFE1-5EF6-43AD-8040-7EDF485FE798}" type="slidenum">
              <a:rPr lang="es-CO" smtClean="0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AFE1-5EF6-43AD-8040-7EDF485FE798}" type="slidenum">
              <a:rPr lang="es-CO" smtClean="0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85" y="5592369"/>
            <a:ext cx="7650956" cy="38588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50169" y="10201275"/>
            <a:ext cx="6300788" cy="4600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24241" y="1891903"/>
            <a:ext cx="1993999" cy="4032170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42243" y="1891903"/>
            <a:ext cx="5831979" cy="4032170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027" y="11568122"/>
            <a:ext cx="7650956" cy="35754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11027" y="7630131"/>
            <a:ext cx="7650956" cy="39379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42243" y="11026378"/>
            <a:ext cx="3912989" cy="31187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05251" y="11026378"/>
            <a:ext cx="3912989" cy="31187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9" y="720925"/>
            <a:ext cx="8101013" cy="300037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0056" y="4029672"/>
            <a:ext cx="3977060" cy="1679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0056" y="5709047"/>
            <a:ext cx="3977060" cy="10372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7" y="4029672"/>
            <a:ext cx="3978622" cy="1679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572447" y="5709047"/>
            <a:ext cx="3978622" cy="10372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60" y="716756"/>
            <a:ext cx="2961308" cy="30503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19193" y="716757"/>
            <a:ext cx="5031879" cy="1536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0060" y="3767144"/>
            <a:ext cx="2961308" cy="1231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284" y="12601575"/>
            <a:ext cx="5400675" cy="14876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4284" y="1608534"/>
            <a:ext cx="5400675" cy="1080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64284" y="14089262"/>
            <a:ext cx="5400675" cy="2112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059" y="720925"/>
            <a:ext cx="8101013" cy="300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9" y="4200534"/>
            <a:ext cx="8101013" cy="1188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059" y="16685428"/>
            <a:ext cx="2100263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4AB6-F350-4190-842F-7D92AF92C43E}" type="datetimeFigureOut">
              <a:rPr lang="es-CO" smtClean="0"/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75385" y="16685428"/>
            <a:ext cx="2850356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50809" y="16685428"/>
            <a:ext cx="2100263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BB46-AB21-4D90-B970-85FBE3C0D57F}" type="slidenum">
              <a:rPr lang="es-CO" smtClean="0"/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1469390" y="3672840"/>
            <a:ext cx="6656070" cy="690245"/>
          </a:xfrm>
          <a:prstGeom prst="roundRect">
            <a:avLst/>
          </a:prstGeom>
          <a:gradFill>
            <a:gsLst>
              <a:gs pos="0">
                <a:schemeClr val="bg1"/>
              </a:gs>
              <a:gs pos="7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60961" tIns="80482" rIns="160961" bIns="80482" rtlCol="0" anchor="ctr"/>
          <a:lstStyle/>
          <a:p>
            <a:pPr algn="ctr"/>
            <a:r>
              <a:rPr lang="es-CO" sz="2400" b="1" dirty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Sudaderas Algodon Lycrdo, Nautica y Lycra Hombre</a:t>
            </a:r>
            <a:endParaRPr lang="es-CO" sz="2400" b="1" dirty="0">
              <a:solidFill>
                <a:srgbClr val="1F497D"/>
              </a:solidFill>
              <a:effectLst>
                <a:outerShdw blurRad="127000" dist="1397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07"/>
          <p:cNvSpPr/>
          <p:nvPr/>
        </p:nvSpPr>
        <p:spPr>
          <a:xfrm>
            <a:off x="230505" y="4745990"/>
            <a:ext cx="8641080" cy="453009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tx2">
                  <a:lumMod val="60000"/>
                  <a:lumOff val="40000"/>
                </a:schemeClr>
              </a:gs>
              <a:gs pos="66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r>
              <a:rPr lang="es-CO" sz="1300" b="1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TALLAS DISPONIBLES</a:t>
            </a:r>
            <a:endParaRPr lang="es-CO" sz="1300" b="1" dirty="0"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sz="13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s-CO" sz="18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08"/>
          <p:cNvCxnSpPr/>
          <p:nvPr/>
        </p:nvCxnSpPr>
        <p:spPr>
          <a:xfrm>
            <a:off x="484575" y="5094302"/>
            <a:ext cx="80420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340995" y="5170805"/>
            <a:ext cx="8386445" cy="3938905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870203" y="5369789"/>
          <a:ext cx="4051935" cy="3139440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508125"/>
                <a:gridCol w="603969"/>
                <a:gridCol w="603969"/>
                <a:gridCol w="650240"/>
                <a:gridCol w="685800"/>
              </a:tblGrid>
              <a:tr h="278944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" panose="020B0604020202020204" pitchFamily="34" charset="0"/>
                        </a:rPr>
                        <a:t>Talla origen</a:t>
                      </a:r>
                      <a:endParaRPr lang="es-CO" sz="12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93775" rtl="0" eaLnBrk="1" latinLnBrk="0" hangingPunct="1"/>
                      <a:r>
                        <a:rPr lang="es-CO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XL</a:t>
                      </a:r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93775" rtl="0" eaLnBrk="1" latinLnBrk="0" hangingPunct="1"/>
                      <a:r>
                        <a:rPr lang="es-CO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2XL</a:t>
                      </a:r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93775" rtl="0" eaLnBrk="1" latinLnBrk="0" hangingPunct="1"/>
                      <a:r>
                        <a:rPr lang="es-CO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3XL</a:t>
                      </a:r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dirty="0"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000" dirty="0">
                          <a:latin typeface="Arial" panose="020B0604020202020204" pitchFamily="34" charset="0"/>
                        </a:rPr>
                        <a:t>4XL</a:t>
                      </a:r>
                      <a:endParaRPr lang="es-CO" sz="1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174340">
                <a:tc>
                  <a:txBody>
                    <a:bodyPr/>
                    <a:lstStyle/>
                    <a:p>
                      <a:pPr marL="0" algn="l" defTabSz="993775" rtl="0" eaLnBrk="1" latinLnBrk="0" hangingPunct="1"/>
                      <a:r>
                        <a:rPr lang="es-CO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Talla Colombiana</a:t>
                      </a:r>
                      <a:endParaRPr lang="es-C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S-M</a:t>
                      </a:r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</a:t>
                      </a:r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XL</a:t>
                      </a:r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2XL</a:t>
                      </a:r>
                      <a:endParaRPr lang="es-CO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74340">
                <a:tc>
                  <a:txBody>
                    <a:bodyPr/>
                    <a:lstStyle/>
                    <a:p>
                      <a:pPr marL="0" algn="l" defTabSz="993775" rtl="0" eaLnBrk="1" latinLnBrk="0" hangingPunct="1"/>
                      <a:r>
                        <a:rPr lang="es-CO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A: Ancho espalda (cm)</a:t>
                      </a:r>
                      <a:endParaRPr lang="es-C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>
                          <a:latin typeface="Arial" panose="020B0604020202020204" pitchFamily="34" charset="0"/>
                        </a:rPr>
                        <a:t>54-57</a:t>
                      </a:r>
                      <a:endParaRPr lang="es-CO" sz="1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>
                          <a:latin typeface="Arial" panose="020B0604020202020204" pitchFamily="34" charset="0"/>
                        </a:rPr>
                        <a:t>59</a:t>
                      </a:r>
                      <a:endParaRPr lang="es-CO" sz="1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>
                          <a:latin typeface="Arial" panose="020B0604020202020204" pitchFamily="34" charset="0"/>
                        </a:rPr>
                        <a:t>58-62</a:t>
                      </a:r>
                      <a:endParaRPr lang="es-CO" sz="1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>
                          <a:latin typeface="Arial" panose="020B0604020202020204" pitchFamily="34" charset="0"/>
                        </a:rPr>
                        <a:t>63-64</a:t>
                      </a:r>
                      <a:endParaRPr lang="es-CO" sz="1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174340">
                <a:tc>
                  <a:txBody>
                    <a:bodyPr/>
                    <a:lstStyle/>
                    <a:p>
                      <a:pPr marL="0" algn="l" defTabSz="993775" rtl="0" eaLnBrk="1" latinLnBrk="0" hangingPunct="1"/>
                      <a:r>
                        <a:rPr lang="es-CO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B: Ancho pecho (cm)</a:t>
                      </a:r>
                      <a:endParaRPr lang="es-C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54-57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58-62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63-64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4340">
                <a:tc>
                  <a:txBody>
                    <a:bodyPr/>
                    <a:lstStyle/>
                    <a:p>
                      <a:pPr marL="0" algn="l" defTabSz="993775" rtl="0" eaLnBrk="1" latinLnBrk="0" hangingPunct="1"/>
                      <a:r>
                        <a:rPr lang="es-CO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E: Largo chaqueta (cm)</a:t>
                      </a:r>
                      <a:endParaRPr lang="es-C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60-71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68-74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74-76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4340">
                <a:tc>
                  <a:txBody>
                    <a:bodyPr/>
                    <a:lstStyle/>
                    <a:p>
                      <a:pPr marL="0" algn="l" defTabSz="993775" rtl="0" eaLnBrk="1" latinLnBrk="0" hangingPunct="1"/>
                      <a:r>
                        <a:rPr lang="es-CO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A: Contorno Cintura  </a:t>
                      </a:r>
                      <a:r>
                        <a:rPr lang="es-CO" sz="1200" b="1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Resortado</a:t>
                      </a:r>
                      <a:r>
                        <a:rPr lang="es-CO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(cm)</a:t>
                      </a:r>
                      <a:endParaRPr lang="es-C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65-69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72-79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80-83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8944">
                <a:tc>
                  <a:txBody>
                    <a:bodyPr/>
                    <a:lstStyle/>
                    <a:p>
                      <a:pPr marL="0" algn="l" defTabSz="993775" rtl="0" eaLnBrk="1" latinLnBrk="0" hangingPunct="1"/>
                      <a:r>
                        <a:rPr lang="es-CO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 : Largo pantalón (cm)</a:t>
                      </a:r>
                      <a:endParaRPr lang="es-CO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99-102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105-106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775" rtl="0" eaLnBrk="1" latinLnBrk="0" hangingPunct="1"/>
                      <a:r>
                        <a:rPr lang="es-CO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108-113</a:t>
                      </a:r>
                      <a:endParaRPr lang="es-CO" sz="1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1679575" y="5249545"/>
            <a:ext cx="1702435" cy="3860800"/>
          </a:xfrm>
          <a:prstGeom prst="roundRect">
            <a:avLst>
              <a:gd name="adj" fmla="val 972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grpSp>
        <p:nvGrpSpPr>
          <p:cNvPr id="20" name="19 Grupo"/>
          <p:cNvGrpSpPr>
            <a:grpSpLocks noChangeAspect="1"/>
          </p:cNvGrpSpPr>
          <p:nvPr/>
        </p:nvGrpSpPr>
        <p:grpSpPr>
          <a:xfrm>
            <a:off x="514747" y="5283694"/>
            <a:ext cx="1304907" cy="3130426"/>
            <a:chOff x="290976" y="11809437"/>
            <a:chExt cx="2882112" cy="6914095"/>
          </a:xfrm>
        </p:grpSpPr>
        <p:grpSp>
          <p:nvGrpSpPr>
            <p:cNvPr id="21" name="20 Grupo"/>
            <p:cNvGrpSpPr/>
            <p:nvPr/>
          </p:nvGrpSpPr>
          <p:grpSpPr>
            <a:xfrm>
              <a:off x="290976" y="11809437"/>
              <a:ext cx="2539212" cy="3077909"/>
              <a:chOff x="290976" y="11809437"/>
              <a:chExt cx="2539212" cy="3077909"/>
            </a:xfrm>
          </p:grpSpPr>
          <p:pic>
            <p:nvPicPr>
              <p:cNvPr id="32" name="Picture 9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038" y="11809437"/>
                <a:ext cx="2343150" cy="3019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3" name="32 Conector recto de flecha"/>
              <p:cNvCxnSpPr/>
              <p:nvPr/>
            </p:nvCxnSpPr>
            <p:spPr>
              <a:xfrm>
                <a:off x="756146" y="12025461"/>
                <a:ext cx="1656184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>
                <a:off x="2412330" y="12025461"/>
                <a:ext cx="0" cy="36004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>
                <a:off x="756146" y="12025461"/>
                <a:ext cx="0" cy="36004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 de flecha"/>
              <p:cNvCxnSpPr/>
              <p:nvPr/>
            </p:nvCxnSpPr>
            <p:spPr>
              <a:xfrm>
                <a:off x="1836266" y="12205481"/>
                <a:ext cx="72008" cy="2412268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 de flecha"/>
              <p:cNvCxnSpPr/>
              <p:nvPr/>
            </p:nvCxnSpPr>
            <p:spPr>
              <a:xfrm>
                <a:off x="309136" y="12439534"/>
                <a:ext cx="68195" cy="2178215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37 CuadroTexto"/>
              <p:cNvSpPr txBox="1"/>
              <p:nvPr/>
            </p:nvSpPr>
            <p:spPr>
              <a:xfrm>
                <a:off x="290976" y="14337746"/>
                <a:ext cx="330612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lvl1pPr>
              </a:lstStyle>
              <a:p>
                <a:r>
                  <a:rPr lang="es-CO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F</a:t>
                </a:r>
                <a:endParaRPr lang="es-CO" sz="9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39" name="38 CuadroTexto"/>
              <p:cNvSpPr txBox="1"/>
              <p:nvPr/>
            </p:nvSpPr>
            <p:spPr>
              <a:xfrm>
                <a:off x="1835433" y="12434311"/>
                <a:ext cx="330612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lvl1pPr>
              </a:lstStyle>
              <a:p>
                <a:r>
                  <a:rPr lang="es-CO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</a:t>
                </a:r>
                <a:endParaRPr lang="es-CO" sz="9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371202" y="11929018"/>
                <a:ext cx="330612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lvl1pPr>
              </a:lstStyle>
              <a:p>
                <a:r>
                  <a:rPr lang="es-CO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</a:t>
                </a:r>
                <a:endParaRPr lang="es-CO" sz="9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grpSp>
          <p:nvGrpSpPr>
            <p:cNvPr id="22" name="21 Grupo"/>
            <p:cNvGrpSpPr/>
            <p:nvPr/>
          </p:nvGrpSpPr>
          <p:grpSpPr>
            <a:xfrm>
              <a:off x="487038" y="14636537"/>
              <a:ext cx="2686050" cy="4086995"/>
              <a:chOff x="5995333" y="11665421"/>
              <a:chExt cx="2686050" cy="4086995"/>
            </a:xfrm>
          </p:grpSpPr>
          <p:pic>
            <p:nvPicPr>
              <p:cNvPr id="24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1073" y="11665421"/>
                <a:ext cx="2480310" cy="3960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5" name="24 Conector recto de flecha"/>
              <p:cNvCxnSpPr/>
              <p:nvPr/>
            </p:nvCxnSpPr>
            <p:spPr>
              <a:xfrm>
                <a:off x="5995333" y="11809437"/>
                <a:ext cx="110519" cy="3672408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5 CuadroTexto"/>
              <p:cNvSpPr txBox="1"/>
              <p:nvPr/>
            </p:nvSpPr>
            <p:spPr>
              <a:xfrm>
                <a:off x="6105852" y="15202816"/>
                <a:ext cx="330612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lvl1pPr>
              </a:lstStyle>
              <a:p>
                <a:r>
                  <a:rPr lang="es-CO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F</a:t>
                </a:r>
                <a:endParaRPr lang="es-CO" sz="9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27" name="26 Conector recto de flecha"/>
              <p:cNvCxnSpPr/>
              <p:nvPr/>
            </p:nvCxnSpPr>
            <p:spPr>
              <a:xfrm>
                <a:off x="6387410" y="12209063"/>
                <a:ext cx="1656184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27 CuadroTexto"/>
              <p:cNvSpPr txBox="1"/>
              <p:nvPr/>
            </p:nvSpPr>
            <p:spPr>
              <a:xfrm>
                <a:off x="6436464" y="12220009"/>
                <a:ext cx="330612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lvl1pPr>
              </a:lstStyle>
              <a:p>
                <a:r>
                  <a:rPr lang="es-CO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</a:t>
                </a:r>
                <a:endParaRPr lang="es-CO" sz="9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</p:grpSp>
      <p:sp>
        <p:nvSpPr>
          <p:cNvPr id="41" name="40 CuadroTexto"/>
          <p:cNvSpPr txBox="1"/>
          <p:nvPr/>
        </p:nvSpPr>
        <p:spPr>
          <a:xfrm>
            <a:off x="1644650" y="5283835"/>
            <a:ext cx="1793240" cy="2738120"/>
          </a:xfrm>
          <a:prstGeom prst="rect">
            <a:avLst/>
          </a:prstGeom>
          <a:noFill/>
          <a:ln cap="rnd">
            <a:noFill/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35000" dir="5400000" sy="-100000" algn="bl" rotWithShape="0"/>
                </a:effectLst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Obtenga su producto con las medidas correctas:</a:t>
            </a:r>
            <a:endParaRPr lang="es-CO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35000" dir="5400000" sy="-100000" algn="bl" rotWithShape="0"/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1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Ancho espalda solo para modelos con manga sisa.</a:t>
            </a:r>
            <a:endParaRPr lang="es-CO" sz="11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sz="11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1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ancho pecho, corresponde a medida plana  desde el inicio bajo de las mangas.</a:t>
            </a:r>
            <a:endParaRPr lang="es-CO" sz="11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sz="11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11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largo manga se toma desde el hombro para manga sisa y desde el cuello para manga raglán.</a:t>
            </a:r>
            <a:endParaRPr lang="es-CO" sz="11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sz="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3439160" y="8600440"/>
            <a:ext cx="5223510" cy="482600"/>
          </a:xfrm>
          <a:prstGeom prst="roundRect">
            <a:avLst>
              <a:gd name="adj" fmla="val 972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439318" y="8600434"/>
            <a:ext cx="5234213" cy="260350"/>
          </a:xfrm>
          <a:prstGeom prst="rect">
            <a:avLst/>
          </a:prstGeom>
          <a:noFill/>
          <a:ln cap="rnd">
            <a:noFill/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Medidas de referencia, pueden tener variaciones.</a:t>
            </a:r>
            <a:endParaRPr lang="es-CO" sz="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4" name="53 Conector recto de flecha"/>
          <p:cNvCxnSpPr/>
          <p:nvPr/>
        </p:nvCxnSpPr>
        <p:spPr>
          <a:xfrm>
            <a:off x="765068" y="5841480"/>
            <a:ext cx="705643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778523" y="5815449"/>
            <a:ext cx="149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sz="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</a:t>
            </a:r>
            <a:endParaRPr lang="es-CO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66" y="1237608"/>
            <a:ext cx="7858125" cy="2295525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2882900" y="10065385"/>
            <a:ext cx="3168650" cy="77597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400" dirty="0">
                <a:latin typeface="Arial" panose="020B0604020202020204" pitchFamily="34" charset="0"/>
              </a:rPr>
              <a:t>Talla XL (Asiática) </a:t>
            </a:r>
            <a:endParaRPr lang="es-CO" sz="1400" dirty="0">
              <a:latin typeface="Arial" panose="020B0604020202020204" pitchFamily="34" charset="0"/>
            </a:endParaRPr>
          </a:p>
          <a:p>
            <a:r>
              <a:rPr lang="es-CO" sz="1400" dirty="0">
                <a:latin typeface="Arial" panose="020B0604020202020204" pitchFamily="34" charset="0"/>
              </a:rPr>
              <a:t>corresponde a talla S-M (Colombia)</a:t>
            </a:r>
            <a:endParaRPr lang="es-CO" sz="1400" dirty="0">
              <a:latin typeface="Arial" panose="020B0604020202020204" pitchFamily="34" charset="0"/>
            </a:endParaRPr>
          </a:p>
        </p:txBody>
      </p:sp>
      <p:pic>
        <p:nvPicPr>
          <p:cNvPr id="6" name="Marcador de posición de contenido 5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250" y="11689715"/>
            <a:ext cx="2954472" cy="3600026"/>
          </a:xfrm>
          <a:prstGeom prst="rect">
            <a:avLst/>
          </a:prstGeom>
        </p:spPr>
      </p:pic>
      <p:sp>
        <p:nvSpPr>
          <p:cNvPr id="8" name="CuadroTexto 43"/>
          <p:cNvSpPr txBox="1"/>
          <p:nvPr/>
        </p:nvSpPr>
        <p:spPr>
          <a:xfrm>
            <a:off x="904240" y="15453360"/>
            <a:ext cx="2339340" cy="559435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200" dirty="0">
                <a:latin typeface="Arial" panose="020B0604020202020204" pitchFamily="34" charset="0"/>
              </a:rPr>
              <a:t>Azul Oscuro / Azul Rey / Blanco (Nautica)</a:t>
            </a:r>
            <a:endParaRPr lang="es-CO" sz="1200" dirty="0">
              <a:latin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485" y="11853545"/>
            <a:ext cx="3297710" cy="3600026"/>
          </a:xfrm>
          <a:prstGeom prst="rect">
            <a:avLst/>
          </a:prstGeom>
        </p:spPr>
      </p:pic>
      <p:sp>
        <p:nvSpPr>
          <p:cNvPr id="23" name="CuadroTexto 43"/>
          <p:cNvSpPr txBox="1"/>
          <p:nvPr/>
        </p:nvSpPr>
        <p:spPr>
          <a:xfrm>
            <a:off x="4903470" y="15450820"/>
            <a:ext cx="2339340" cy="559435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200" dirty="0">
                <a:latin typeface="Arial" panose="020B0604020202020204" pitchFamily="34" charset="0"/>
              </a:rPr>
              <a:t>Azul Oscuro / Azul Rey / Blanco (Nautica)</a:t>
            </a:r>
            <a:endParaRPr lang="es-CO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1"/>
          <p:cNvSpPr txBox="1"/>
          <p:nvPr/>
        </p:nvSpPr>
        <p:spPr>
          <a:xfrm>
            <a:off x="2985135" y="616585"/>
            <a:ext cx="3168650" cy="77597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400" dirty="0">
                <a:latin typeface="Arial" panose="020B0604020202020204" pitchFamily="34" charset="0"/>
              </a:rPr>
              <a:t>Talla 2XL (Asiática) </a:t>
            </a:r>
            <a:endParaRPr lang="es-CO" sz="1400" dirty="0">
              <a:latin typeface="Arial" panose="020B0604020202020204" pitchFamily="34" charset="0"/>
            </a:endParaRPr>
          </a:p>
          <a:p>
            <a:r>
              <a:rPr lang="es-CO" sz="1400" dirty="0">
                <a:latin typeface="Arial" panose="020B0604020202020204" pitchFamily="34" charset="0"/>
              </a:rPr>
              <a:t>corresponde a talla L (Colombia)</a:t>
            </a:r>
            <a:endParaRPr lang="es-CO" sz="1400" dirty="0">
              <a:latin typeface="Arial" panose="020B0604020202020204" pitchFamily="34" charset="0"/>
            </a:endParaRPr>
          </a:p>
        </p:txBody>
      </p:sp>
      <p:pic>
        <p:nvPicPr>
          <p:cNvPr id="15" name="Marcador de posición de contenido 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99790" y="2472055"/>
            <a:ext cx="2954472" cy="3600026"/>
          </a:xfrm>
          <a:prstGeom prst="rect">
            <a:avLst/>
          </a:prstGeom>
        </p:spPr>
      </p:pic>
      <p:sp>
        <p:nvSpPr>
          <p:cNvPr id="16" name="CuadroTexto 43"/>
          <p:cNvSpPr txBox="1"/>
          <p:nvPr/>
        </p:nvSpPr>
        <p:spPr>
          <a:xfrm>
            <a:off x="3573780" y="6235700"/>
            <a:ext cx="2339340" cy="559435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200" dirty="0">
                <a:latin typeface="Arial" panose="020B0604020202020204" pitchFamily="34" charset="0"/>
              </a:rPr>
              <a:t>Azul Oscuro / Azul Rey / Blanco (Nautica)</a:t>
            </a:r>
            <a:endParaRPr lang="es-CO" sz="1200" dirty="0">
              <a:latin typeface="Arial" panose="020B0604020202020204" pitchFamily="34" charset="0"/>
            </a:endParaRPr>
          </a:p>
        </p:txBody>
      </p:sp>
      <p:sp>
        <p:nvSpPr>
          <p:cNvPr id="4" name="CuadroTexto 41"/>
          <p:cNvSpPr txBox="1"/>
          <p:nvPr/>
        </p:nvSpPr>
        <p:spPr>
          <a:xfrm>
            <a:off x="2966720" y="7764145"/>
            <a:ext cx="3168650" cy="77597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400" dirty="0">
                <a:latin typeface="Arial" panose="020B0604020202020204" pitchFamily="34" charset="0"/>
              </a:rPr>
              <a:t>Talla 3XL (Asiática) </a:t>
            </a:r>
            <a:endParaRPr lang="es-CO" sz="1400" dirty="0">
              <a:latin typeface="Arial" panose="020B0604020202020204" pitchFamily="34" charset="0"/>
            </a:endParaRPr>
          </a:p>
          <a:p>
            <a:r>
              <a:rPr lang="es-CO" sz="1400" dirty="0">
                <a:latin typeface="Arial" panose="020B0604020202020204" pitchFamily="34" charset="0"/>
              </a:rPr>
              <a:t>corresponde a talla XL (Colombia)</a:t>
            </a:r>
            <a:endParaRPr lang="es-CO" sz="1400" dirty="0">
              <a:latin typeface="Arial" panose="020B0604020202020204" pitchFamily="34" charset="0"/>
            </a:endParaRPr>
          </a:p>
        </p:txBody>
      </p:sp>
      <p:sp>
        <p:nvSpPr>
          <p:cNvPr id="30" name="CuadroTexto 43"/>
          <p:cNvSpPr txBox="1"/>
          <p:nvPr/>
        </p:nvSpPr>
        <p:spPr>
          <a:xfrm>
            <a:off x="3220720" y="13119735"/>
            <a:ext cx="2339340" cy="559435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200" dirty="0">
                <a:latin typeface="Arial" panose="020B0604020202020204" pitchFamily="34" charset="0"/>
              </a:rPr>
              <a:t>Negro / Gris / Blanco (Lycrados)</a:t>
            </a:r>
            <a:endParaRPr lang="es-CO" sz="1200" dirty="0"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25" y="8949690"/>
            <a:ext cx="3020845" cy="36000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CuadroTexto 41"/>
          <p:cNvSpPr txBox="1"/>
          <p:nvPr/>
        </p:nvSpPr>
        <p:spPr>
          <a:xfrm>
            <a:off x="2834640" y="917575"/>
            <a:ext cx="3168650" cy="77597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400" dirty="0">
                <a:latin typeface="Arial" panose="020B0604020202020204" pitchFamily="34" charset="0"/>
              </a:rPr>
              <a:t>Talla 4XL (Asiática) </a:t>
            </a:r>
            <a:endParaRPr lang="es-CO" sz="1400" dirty="0">
              <a:latin typeface="Arial" panose="020B0604020202020204" pitchFamily="34" charset="0"/>
            </a:endParaRPr>
          </a:p>
          <a:p>
            <a:r>
              <a:rPr lang="es-CO" sz="1400" dirty="0">
                <a:latin typeface="Arial" panose="020B0604020202020204" pitchFamily="34" charset="0"/>
              </a:rPr>
              <a:t>corresponde a talla XXL (Colombia)</a:t>
            </a:r>
            <a:endParaRPr lang="es-CO" sz="1400" dirty="0">
              <a:latin typeface="Arial" panose="020B0604020202020204" pitchFamily="34" charset="0"/>
            </a:endParaRPr>
          </a:p>
        </p:txBody>
      </p:sp>
      <p:pic>
        <p:nvPicPr>
          <p:cNvPr id="21" name="Marcador de posición de contenido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710" y="2175510"/>
            <a:ext cx="2446570" cy="3600026"/>
          </a:xfrm>
          <a:prstGeom prst="rect">
            <a:avLst/>
          </a:prstGeom>
        </p:spPr>
      </p:pic>
      <p:sp>
        <p:nvSpPr>
          <p:cNvPr id="22" name="CuadroTexto 43"/>
          <p:cNvSpPr txBox="1"/>
          <p:nvPr/>
        </p:nvSpPr>
        <p:spPr>
          <a:xfrm>
            <a:off x="1489710" y="5875020"/>
            <a:ext cx="2339340" cy="559435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200" dirty="0">
                <a:latin typeface="Arial" panose="020B0604020202020204" pitchFamily="34" charset="0"/>
              </a:rPr>
              <a:t>Negro / Gris / Blanco (Lycrados)</a:t>
            </a:r>
            <a:endParaRPr lang="es-CO" sz="1200" dirty="0">
              <a:latin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74" y="8114962"/>
            <a:ext cx="1819275" cy="13906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735" y="8114962"/>
            <a:ext cx="2171700" cy="1381125"/>
          </a:xfrm>
          <a:prstGeom prst="rect">
            <a:avLst/>
          </a:prstGeom>
        </p:spPr>
      </p:pic>
      <p:pic>
        <p:nvPicPr>
          <p:cNvPr id="7" name="Marcador de posición de contenido 6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96105" y="2175510"/>
            <a:ext cx="3008872" cy="3600026"/>
          </a:xfrm>
          <a:prstGeom prst="rect">
            <a:avLst/>
          </a:prstGeom>
        </p:spPr>
      </p:pic>
      <p:sp>
        <p:nvSpPr>
          <p:cNvPr id="9" name="CuadroTexto 43"/>
          <p:cNvSpPr txBox="1"/>
          <p:nvPr/>
        </p:nvSpPr>
        <p:spPr>
          <a:xfrm>
            <a:off x="4952365" y="5875020"/>
            <a:ext cx="2339340" cy="559435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200" dirty="0">
                <a:latin typeface="Arial" panose="020B0604020202020204" pitchFamily="34" charset="0"/>
              </a:rPr>
              <a:t>Gris / Azul Rey /Blanco (Lycrados)</a:t>
            </a:r>
            <a:endParaRPr lang="es-CO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WPS Presentation</Application>
  <PresentationFormat>Personalizado</PresentationFormat>
  <Paragraphs>122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SimSun</vt:lpstr>
      <vt:lpstr>Wingdings</vt:lpstr>
      <vt:lpstr>Tahoma</vt:lpstr>
      <vt:lpstr>Cambria</vt:lpstr>
      <vt:lpstr>Century Gothic</vt:lpstr>
      <vt:lpstr>Calibri</vt:lpstr>
      <vt:lpstr>Arnprior</vt:lpstr>
      <vt:lpstr>Microsoft YaHei</vt:lpstr>
      <vt:lpstr/>
      <vt:lpstr>Arial Unicode MS</vt:lpstr>
      <vt:lpstr>Tema de Office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Edgar Martínez</dc:creator>
  <cp:lastModifiedBy>AdrianaM</cp:lastModifiedBy>
  <cp:revision>359</cp:revision>
  <dcterms:created xsi:type="dcterms:W3CDTF">2011-09-06T22:06:00Z</dcterms:created>
  <dcterms:modified xsi:type="dcterms:W3CDTF">2018-03-22T02:23:54Z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3082-10.2.0.5978</vt:lpwstr>
  </property>
</Properties>
</file>